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2" r:id="rId2"/>
    <p:sldId id="257" r:id="rId3"/>
  </p:sldIdLst>
  <p:sldSz cx="10058400" cy="7772400"/>
  <p:notesSz cx="7086600" cy="9429750"/>
  <p:defaultTextStyle>
    <a:defPPr>
      <a:defRPr lang="en-US"/>
    </a:defPPr>
    <a:lvl1pPr algn="l" rtl="0" fontAlgn="base">
      <a:spcBef>
        <a:spcPct val="0"/>
      </a:spcBef>
      <a:spcAft>
        <a:spcPct val="0"/>
      </a:spcAft>
      <a:defRPr sz="2000" kern="1200">
        <a:solidFill>
          <a:schemeClr val="tx1"/>
        </a:solidFill>
        <a:latin typeface="Tahoma" pitchFamily="34" charset="0"/>
        <a:ea typeface="+mn-ea"/>
        <a:cs typeface="+mn-cs"/>
      </a:defRPr>
    </a:lvl1pPr>
    <a:lvl2pPr marL="457200" algn="l" rtl="0" fontAlgn="base">
      <a:spcBef>
        <a:spcPct val="0"/>
      </a:spcBef>
      <a:spcAft>
        <a:spcPct val="0"/>
      </a:spcAft>
      <a:defRPr sz="2000" kern="1200">
        <a:solidFill>
          <a:schemeClr val="tx1"/>
        </a:solidFill>
        <a:latin typeface="Tahoma" pitchFamily="34" charset="0"/>
        <a:ea typeface="+mn-ea"/>
        <a:cs typeface="+mn-cs"/>
      </a:defRPr>
    </a:lvl2pPr>
    <a:lvl3pPr marL="914400" algn="l" rtl="0" fontAlgn="base">
      <a:spcBef>
        <a:spcPct val="0"/>
      </a:spcBef>
      <a:spcAft>
        <a:spcPct val="0"/>
      </a:spcAft>
      <a:defRPr sz="2000" kern="1200">
        <a:solidFill>
          <a:schemeClr val="tx1"/>
        </a:solidFill>
        <a:latin typeface="Tahoma" pitchFamily="34" charset="0"/>
        <a:ea typeface="+mn-ea"/>
        <a:cs typeface="+mn-cs"/>
      </a:defRPr>
    </a:lvl3pPr>
    <a:lvl4pPr marL="1371600" algn="l" rtl="0" fontAlgn="base">
      <a:spcBef>
        <a:spcPct val="0"/>
      </a:spcBef>
      <a:spcAft>
        <a:spcPct val="0"/>
      </a:spcAft>
      <a:defRPr sz="2000" kern="1200">
        <a:solidFill>
          <a:schemeClr val="tx1"/>
        </a:solidFill>
        <a:latin typeface="Tahoma" pitchFamily="34" charset="0"/>
        <a:ea typeface="+mn-ea"/>
        <a:cs typeface="+mn-cs"/>
      </a:defRPr>
    </a:lvl4pPr>
    <a:lvl5pPr marL="1828800" algn="l" rtl="0" fontAlgn="base">
      <a:spcBef>
        <a:spcPct val="0"/>
      </a:spcBef>
      <a:spcAft>
        <a:spcPct val="0"/>
      </a:spcAft>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15:guide id="1" orient="horz" pos="2970">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DB39"/>
    <a:srgbClr val="FF0066"/>
    <a:srgbClr val="FF0000"/>
    <a:srgbClr val="001E00"/>
    <a:srgbClr val="002E00"/>
    <a:srgbClr val="003300"/>
    <a:srgbClr val="002A20"/>
    <a:srgbClr val="002E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29" autoAdjust="0"/>
    <p:restoredTop sz="90929"/>
  </p:normalViewPr>
  <p:slideViewPr>
    <p:cSldViewPr>
      <p:cViewPr varScale="1">
        <p:scale>
          <a:sx n="59" d="100"/>
          <a:sy n="59" d="100"/>
        </p:scale>
        <p:origin x="1776" y="84"/>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2" d="100"/>
          <a:sy n="42" d="100"/>
        </p:scale>
        <p:origin x="-1440" y="-78"/>
      </p:cViewPr>
      <p:guideLst>
        <p:guide orient="horz" pos="2970"/>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48000" cy="461963"/>
          </a:xfrm>
          <a:prstGeom prst="rect">
            <a:avLst/>
          </a:prstGeom>
          <a:noFill/>
          <a:ln w="9525">
            <a:noFill/>
            <a:miter lim="800000"/>
            <a:headEnd/>
            <a:tailEnd/>
          </a:ln>
        </p:spPr>
        <p:txBody>
          <a:bodyPr vert="horz" wrap="square" lIns="92539" tIns="46270" rIns="92539" bIns="46270" numCol="1" anchor="t" anchorCtr="0" compatLnSpc="1">
            <a:prstTxWarp prst="textNoShape">
              <a:avLst/>
            </a:prstTxWarp>
          </a:bodyPr>
          <a:lstStyle>
            <a:lvl1pPr defTabSz="925513" eaLnBrk="0" hangingPunct="0">
              <a:defRPr sz="1200">
                <a:latin typeface="Tahoma" charset="0"/>
              </a:defRPr>
            </a:lvl1pPr>
          </a:lstStyle>
          <a:p>
            <a:pPr>
              <a:defRPr/>
            </a:pPr>
            <a:endParaRPr lang="en-US"/>
          </a:p>
        </p:txBody>
      </p:sp>
      <p:sp>
        <p:nvSpPr>
          <p:cNvPr id="30723" name="Rectangle 3"/>
          <p:cNvSpPr>
            <a:spLocks noGrp="1" noChangeArrowheads="1"/>
          </p:cNvSpPr>
          <p:nvPr>
            <p:ph type="dt" sz="quarter" idx="1"/>
          </p:nvPr>
        </p:nvSpPr>
        <p:spPr bwMode="auto">
          <a:xfrm>
            <a:off x="3987800" y="0"/>
            <a:ext cx="3124200" cy="461963"/>
          </a:xfrm>
          <a:prstGeom prst="rect">
            <a:avLst/>
          </a:prstGeom>
          <a:noFill/>
          <a:ln w="9525">
            <a:noFill/>
            <a:miter lim="800000"/>
            <a:headEnd/>
            <a:tailEnd/>
          </a:ln>
        </p:spPr>
        <p:txBody>
          <a:bodyPr vert="horz" wrap="square" lIns="92539" tIns="46270" rIns="92539" bIns="46270" numCol="1" anchor="t" anchorCtr="0" compatLnSpc="1">
            <a:prstTxWarp prst="textNoShape">
              <a:avLst/>
            </a:prstTxWarp>
          </a:bodyPr>
          <a:lstStyle>
            <a:lvl1pPr algn="r" defTabSz="925513" eaLnBrk="0" hangingPunct="0">
              <a:defRPr sz="1200">
                <a:latin typeface="Tahoma" charset="0"/>
              </a:defRPr>
            </a:lvl1pPr>
          </a:lstStyle>
          <a:p>
            <a:pPr>
              <a:defRPr/>
            </a:pPr>
            <a:endParaRPr lang="en-US"/>
          </a:p>
        </p:txBody>
      </p:sp>
      <p:sp>
        <p:nvSpPr>
          <p:cNvPr id="30724" name="Rectangle 4"/>
          <p:cNvSpPr>
            <a:spLocks noGrp="1" noChangeArrowheads="1"/>
          </p:cNvSpPr>
          <p:nvPr>
            <p:ph type="ftr" sz="quarter" idx="2"/>
          </p:nvPr>
        </p:nvSpPr>
        <p:spPr bwMode="auto">
          <a:xfrm>
            <a:off x="0" y="8928100"/>
            <a:ext cx="3048000" cy="538163"/>
          </a:xfrm>
          <a:prstGeom prst="rect">
            <a:avLst/>
          </a:prstGeom>
          <a:noFill/>
          <a:ln w="9525">
            <a:noFill/>
            <a:miter lim="800000"/>
            <a:headEnd/>
            <a:tailEnd/>
          </a:ln>
        </p:spPr>
        <p:txBody>
          <a:bodyPr vert="horz" wrap="square" lIns="92539" tIns="46270" rIns="92539" bIns="46270" numCol="1" anchor="b" anchorCtr="0" compatLnSpc="1">
            <a:prstTxWarp prst="textNoShape">
              <a:avLst/>
            </a:prstTxWarp>
          </a:bodyPr>
          <a:lstStyle>
            <a:lvl1pPr defTabSz="925513" eaLnBrk="0" hangingPunct="0">
              <a:defRPr sz="1200">
                <a:latin typeface="Tahoma" charset="0"/>
              </a:defRPr>
            </a:lvl1pPr>
          </a:lstStyle>
          <a:p>
            <a:pPr>
              <a:defRPr/>
            </a:pPr>
            <a:endParaRPr lang="en-US"/>
          </a:p>
        </p:txBody>
      </p:sp>
      <p:sp>
        <p:nvSpPr>
          <p:cNvPr id="30725" name="Rectangle 5"/>
          <p:cNvSpPr>
            <a:spLocks noGrp="1" noChangeArrowheads="1"/>
          </p:cNvSpPr>
          <p:nvPr>
            <p:ph type="sldNum" sz="quarter" idx="3"/>
          </p:nvPr>
        </p:nvSpPr>
        <p:spPr bwMode="auto">
          <a:xfrm>
            <a:off x="3987800" y="8928100"/>
            <a:ext cx="3124200" cy="538163"/>
          </a:xfrm>
          <a:prstGeom prst="rect">
            <a:avLst/>
          </a:prstGeom>
          <a:noFill/>
          <a:ln w="9525">
            <a:noFill/>
            <a:miter lim="800000"/>
            <a:headEnd/>
            <a:tailEnd/>
          </a:ln>
        </p:spPr>
        <p:txBody>
          <a:bodyPr vert="horz" wrap="square" lIns="92539" tIns="46270" rIns="92539" bIns="46270" numCol="1" anchor="b" anchorCtr="0" compatLnSpc="1">
            <a:prstTxWarp prst="textNoShape">
              <a:avLst/>
            </a:prstTxWarp>
          </a:bodyPr>
          <a:lstStyle>
            <a:lvl1pPr algn="r" defTabSz="925513" eaLnBrk="0" hangingPunct="0">
              <a:defRPr sz="1200">
                <a:latin typeface="Tahoma" charset="0"/>
              </a:defRPr>
            </a:lvl1pPr>
          </a:lstStyle>
          <a:p>
            <a:pPr>
              <a:defRPr/>
            </a:pPr>
            <a:fld id="{D7AFFBEF-20F5-4C71-98E2-F6B386D5AAB1}" type="slidenum">
              <a:rPr lang="en-US"/>
              <a:pPr>
                <a:defRPr/>
              </a:pPr>
              <a:t>‹#›</a:t>
            </a:fld>
            <a:endParaRPr lang="en-US"/>
          </a:p>
        </p:txBody>
      </p:sp>
    </p:spTree>
    <p:extLst>
      <p:ext uri="{BB962C8B-B14F-4D97-AF65-F5344CB8AC3E}">
        <p14:creationId xmlns:p14="http://schemas.microsoft.com/office/powerpoint/2010/main" val="186059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70225" cy="468313"/>
          </a:xfrm>
          <a:prstGeom prst="rect">
            <a:avLst/>
          </a:prstGeom>
          <a:noFill/>
          <a:ln w="9525">
            <a:noFill/>
            <a:miter lim="800000"/>
            <a:headEnd/>
            <a:tailEnd/>
          </a:ln>
        </p:spPr>
        <p:txBody>
          <a:bodyPr vert="horz" wrap="square" lIns="93593" tIns="46796" rIns="93593" bIns="46796" numCol="1" anchor="t" anchorCtr="0" compatLnSpc="1">
            <a:prstTxWarp prst="textNoShape">
              <a:avLst/>
            </a:prstTxWarp>
          </a:bodyPr>
          <a:lstStyle>
            <a:lvl1pPr defTabSz="935038" eaLnBrk="0" hangingPunct="0">
              <a:defRPr sz="1200">
                <a:latin typeface="Tahoma" charset="0"/>
              </a:defRPr>
            </a:lvl1pPr>
          </a:lstStyle>
          <a:p>
            <a:pPr>
              <a:defRPr/>
            </a:pPr>
            <a:endParaRPr lang="en-US"/>
          </a:p>
        </p:txBody>
      </p:sp>
      <p:sp>
        <p:nvSpPr>
          <p:cNvPr id="14339" name="Rectangle 3"/>
          <p:cNvSpPr>
            <a:spLocks noGrp="1" noChangeArrowheads="1"/>
          </p:cNvSpPr>
          <p:nvPr>
            <p:ph type="dt" idx="1"/>
          </p:nvPr>
        </p:nvSpPr>
        <p:spPr bwMode="auto">
          <a:xfrm>
            <a:off x="4016375" y="0"/>
            <a:ext cx="3070225" cy="468313"/>
          </a:xfrm>
          <a:prstGeom prst="rect">
            <a:avLst/>
          </a:prstGeom>
          <a:noFill/>
          <a:ln w="9525">
            <a:noFill/>
            <a:miter lim="800000"/>
            <a:headEnd/>
            <a:tailEnd/>
          </a:ln>
        </p:spPr>
        <p:txBody>
          <a:bodyPr vert="horz" wrap="square" lIns="93593" tIns="46796" rIns="93593" bIns="46796" numCol="1" anchor="t" anchorCtr="0" compatLnSpc="1">
            <a:prstTxWarp prst="textNoShape">
              <a:avLst/>
            </a:prstTxWarp>
          </a:bodyPr>
          <a:lstStyle>
            <a:lvl1pPr algn="r" defTabSz="935038" eaLnBrk="0" hangingPunct="0">
              <a:defRPr sz="1200">
                <a:latin typeface="Tahoma"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68413" y="701675"/>
            <a:ext cx="4549775" cy="3516313"/>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44563" y="4451350"/>
            <a:ext cx="5197475" cy="4297363"/>
          </a:xfrm>
          <a:prstGeom prst="rect">
            <a:avLst/>
          </a:prstGeom>
          <a:noFill/>
          <a:ln w="9525">
            <a:noFill/>
            <a:miter lim="800000"/>
            <a:headEnd/>
            <a:tailEnd/>
          </a:ln>
        </p:spPr>
        <p:txBody>
          <a:bodyPr vert="horz" wrap="square" lIns="93593" tIns="46796" rIns="93593" bIns="467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982075"/>
            <a:ext cx="3070225" cy="468313"/>
          </a:xfrm>
          <a:prstGeom prst="rect">
            <a:avLst/>
          </a:prstGeom>
          <a:noFill/>
          <a:ln w="9525">
            <a:noFill/>
            <a:miter lim="800000"/>
            <a:headEnd/>
            <a:tailEnd/>
          </a:ln>
        </p:spPr>
        <p:txBody>
          <a:bodyPr vert="horz" wrap="square" lIns="93593" tIns="46796" rIns="93593" bIns="46796" numCol="1" anchor="b" anchorCtr="0" compatLnSpc="1">
            <a:prstTxWarp prst="textNoShape">
              <a:avLst/>
            </a:prstTxWarp>
          </a:bodyPr>
          <a:lstStyle>
            <a:lvl1pPr defTabSz="935038" eaLnBrk="0" hangingPunct="0">
              <a:defRPr sz="1200">
                <a:latin typeface="Tahoma" charset="0"/>
              </a:defRPr>
            </a:lvl1pPr>
          </a:lstStyle>
          <a:p>
            <a:pPr>
              <a:defRPr/>
            </a:pPr>
            <a:endParaRPr lang="en-US"/>
          </a:p>
        </p:txBody>
      </p:sp>
      <p:sp>
        <p:nvSpPr>
          <p:cNvPr id="14343" name="Rectangle 7"/>
          <p:cNvSpPr>
            <a:spLocks noGrp="1" noChangeArrowheads="1"/>
          </p:cNvSpPr>
          <p:nvPr>
            <p:ph type="sldNum" sz="quarter" idx="5"/>
          </p:nvPr>
        </p:nvSpPr>
        <p:spPr bwMode="auto">
          <a:xfrm>
            <a:off x="4016375" y="8982075"/>
            <a:ext cx="3070225" cy="468313"/>
          </a:xfrm>
          <a:prstGeom prst="rect">
            <a:avLst/>
          </a:prstGeom>
          <a:noFill/>
          <a:ln w="9525">
            <a:noFill/>
            <a:miter lim="800000"/>
            <a:headEnd/>
            <a:tailEnd/>
          </a:ln>
        </p:spPr>
        <p:txBody>
          <a:bodyPr vert="horz" wrap="square" lIns="93593" tIns="46796" rIns="93593" bIns="46796" numCol="1" anchor="b" anchorCtr="0" compatLnSpc="1">
            <a:prstTxWarp prst="textNoShape">
              <a:avLst/>
            </a:prstTxWarp>
          </a:bodyPr>
          <a:lstStyle>
            <a:lvl1pPr algn="r" defTabSz="935038" eaLnBrk="0" hangingPunct="0">
              <a:defRPr sz="1200">
                <a:latin typeface="Tahoma" charset="0"/>
              </a:defRPr>
            </a:lvl1pPr>
          </a:lstStyle>
          <a:p>
            <a:pPr>
              <a:defRPr/>
            </a:pPr>
            <a:fld id="{0A66FE07-1759-413A-B302-B33D56D98519}" type="slidenum">
              <a:rPr lang="en-US"/>
              <a:pPr>
                <a:defRPr/>
              </a:pPr>
              <a:t>‹#›</a:t>
            </a:fld>
            <a:endParaRPr lang="en-US"/>
          </a:p>
        </p:txBody>
      </p:sp>
    </p:spTree>
    <p:extLst>
      <p:ext uri="{BB962C8B-B14F-4D97-AF65-F5344CB8AC3E}">
        <p14:creationId xmlns:p14="http://schemas.microsoft.com/office/powerpoint/2010/main" val="24366057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141ADAFD-7D03-4B16-920A-B079517BFDB5}" type="slidenum">
              <a:rPr lang="en-US" smtClean="0">
                <a:latin typeface="Tahoma" pitchFamily="34" charset="0"/>
              </a:rPr>
              <a:pPr/>
              <a:t>2</a:t>
            </a:fld>
            <a:endParaRPr lang="en-US" smtClean="0">
              <a:latin typeface="Tahoma" pitchFamily="34" charset="0"/>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extLst>
      <p:ext uri="{BB962C8B-B14F-4D97-AF65-F5344CB8AC3E}">
        <p14:creationId xmlns:p14="http://schemas.microsoft.com/office/powerpoint/2010/main" val="2612349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06D076-B446-4FFF-8031-9C27A76CC7F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126798-FBF2-44FB-A83B-A64826BE61D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5975" y="690563"/>
            <a:ext cx="2136775" cy="6218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5650" y="690563"/>
            <a:ext cx="6257925" cy="6218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AEDC68-66FC-474E-B3F5-FA77C8861C3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D9DC3C-1C15-46A3-88EC-1279CE21632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4E099B-71A1-49BF-9BDD-3F203E245F5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244725"/>
            <a:ext cx="4197350"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2244725"/>
            <a:ext cx="4197350"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C2616C-04F3-4FAF-BCA6-C9D1130F5BC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0C45AF2-4A64-4D34-B731-3E5E7A6741A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93D5C24-6371-4123-AD82-1E044763285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A711CD9-6D50-4F58-A6CA-F956A6B9167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89BF8B-6E2C-4F7D-B49E-FA673B43C2A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9E6D267-DE51-4A19-AE56-F98373F02B1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0" y="690563"/>
            <a:ext cx="8547100" cy="1295400"/>
          </a:xfrm>
          <a:prstGeom prst="rect">
            <a:avLst/>
          </a:prstGeom>
          <a:noFill/>
          <a:ln w="9525">
            <a:noFill/>
            <a:miter lim="800000"/>
            <a:headEnd/>
            <a:tailEnd/>
          </a:ln>
        </p:spPr>
        <p:txBody>
          <a:bodyPr vert="horz" wrap="square" lIns="99057" tIns="49528" rIns="99057" bIns="4952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55650" y="2244725"/>
            <a:ext cx="8547100" cy="4664075"/>
          </a:xfrm>
          <a:prstGeom prst="rect">
            <a:avLst/>
          </a:prstGeom>
          <a:noFill/>
          <a:ln w="9525">
            <a:noFill/>
            <a:miter lim="800000"/>
            <a:headEnd/>
            <a:tailEnd/>
          </a:ln>
        </p:spPr>
        <p:txBody>
          <a:bodyPr vert="horz" wrap="square" lIns="99057" tIns="49528" rIns="99057" bIns="4952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55650" y="7081838"/>
            <a:ext cx="2095500" cy="517525"/>
          </a:xfrm>
          <a:prstGeom prst="rect">
            <a:avLst/>
          </a:prstGeom>
          <a:noFill/>
          <a:ln w="9525">
            <a:noFill/>
            <a:miter lim="800000"/>
            <a:headEnd/>
            <a:tailEnd/>
          </a:ln>
          <a:effectLst/>
        </p:spPr>
        <p:txBody>
          <a:bodyPr vert="horz" wrap="square" lIns="99057" tIns="49528" rIns="99057" bIns="49528" numCol="1" anchor="t" anchorCtr="0" compatLnSpc="1">
            <a:prstTxWarp prst="textNoShape">
              <a:avLst/>
            </a:prstTxWarp>
          </a:bodyPr>
          <a:lstStyle>
            <a:lvl1pPr eaLnBrk="0" hangingPunct="0">
              <a:defRPr sz="15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435350" y="7081838"/>
            <a:ext cx="3187700" cy="517525"/>
          </a:xfrm>
          <a:prstGeom prst="rect">
            <a:avLst/>
          </a:prstGeom>
          <a:noFill/>
          <a:ln w="9525">
            <a:noFill/>
            <a:miter lim="800000"/>
            <a:headEnd/>
            <a:tailEnd/>
          </a:ln>
          <a:effectLst/>
        </p:spPr>
        <p:txBody>
          <a:bodyPr vert="horz" wrap="square" lIns="99057" tIns="49528" rIns="99057" bIns="49528" numCol="1" anchor="t" anchorCtr="0" compatLnSpc="1">
            <a:prstTxWarp prst="textNoShape">
              <a:avLst/>
            </a:prstTxWarp>
          </a:bodyPr>
          <a:lstStyle>
            <a:lvl1pPr algn="ctr" eaLnBrk="0" hangingPunct="0">
              <a:defRPr sz="15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7207250" y="7081838"/>
            <a:ext cx="2095500" cy="517525"/>
          </a:xfrm>
          <a:prstGeom prst="rect">
            <a:avLst/>
          </a:prstGeom>
          <a:noFill/>
          <a:ln w="9525">
            <a:noFill/>
            <a:miter lim="800000"/>
            <a:headEnd/>
            <a:tailEnd/>
          </a:ln>
          <a:effectLst/>
        </p:spPr>
        <p:txBody>
          <a:bodyPr vert="horz" wrap="square" lIns="99057" tIns="49528" rIns="99057" bIns="49528" numCol="1" anchor="t" anchorCtr="0" compatLnSpc="1">
            <a:prstTxWarp prst="textNoShape">
              <a:avLst/>
            </a:prstTxWarp>
          </a:bodyPr>
          <a:lstStyle>
            <a:lvl1pPr algn="r" eaLnBrk="0" hangingPunct="0">
              <a:defRPr sz="1500">
                <a:latin typeface="Times New Roman" pitchFamily="18" charset="0"/>
              </a:defRPr>
            </a:lvl1pPr>
          </a:lstStyle>
          <a:p>
            <a:pPr>
              <a:defRPr/>
            </a:pPr>
            <a:fld id="{59A522BD-D5C6-4276-97D4-B5A8E38256B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0600" rtl="0" eaLnBrk="0" fontAlgn="base" hangingPunct="0">
        <a:spcBef>
          <a:spcPct val="0"/>
        </a:spcBef>
        <a:spcAft>
          <a:spcPct val="0"/>
        </a:spcAft>
        <a:defRPr sz="4800">
          <a:solidFill>
            <a:schemeClr val="tx2"/>
          </a:solidFill>
          <a:latin typeface="+mj-lt"/>
          <a:ea typeface="+mj-ea"/>
          <a:cs typeface="+mj-cs"/>
        </a:defRPr>
      </a:lvl1pPr>
      <a:lvl2pPr algn="ctr" defTabSz="990600" rtl="0" eaLnBrk="0" fontAlgn="base" hangingPunct="0">
        <a:spcBef>
          <a:spcPct val="0"/>
        </a:spcBef>
        <a:spcAft>
          <a:spcPct val="0"/>
        </a:spcAft>
        <a:defRPr sz="4800">
          <a:solidFill>
            <a:schemeClr val="tx2"/>
          </a:solidFill>
          <a:latin typeface="Times New Roman" charset="0"/>
        </a:defRPr>
      </a:lvl2pPr>
      <a:lvl3pPr algn="ctr" defTabSz="990600" rtl="0" eaLnBrk="0" fontAlgn="base" hangingPunct="0">
        <a:spcBef>
          <a:spcPct val="0"/>
        </a:spcBef>
        <a:spcAft>
          <a:spcPct val="0"/>
        </a:spcAft>
        <a:defRPr sz="4800">
          <a:solidFill>
            <a:schemeClr val="tx2"/>
          </a:solidFill>
          <a:latin typeface="Times New Roman" charset="0"/>
        </a:defRPr>
      </a:lvl3pPr>
      <a:lvl4pPr algn="ctr" defTabSz="990600" rtl="0" eaLnBrk="0" fontAlgn="base" hangingPunct="0">
        <a:spcBef>
          <a:spcPct val="0"/>
        </a:spcBef>
        <a:spcAft>
          <a:spcPct val="0"/>
        </a:spcAft>
        <a:defRPr sz="4800">
          <a:solidFill>
            <a:schemeClr val="tx2"/>
          </a:solidFill>
          <a:latin typeface="Times New Roman" charset="0"/>
        </a:defRPr>
      </a:lvl4pPr>
      <a:lvl5pPr algn="ctr" defTabSz="990600" rtl="0" eaLnBrk="0" fontAlgn="base" hangingPunct="0">
        <a:spcBef>
          <a:spcPct val="0"/>
        </a:spcBef>
        <a:spcAft>
          <a:spcPct val="0"/>
        </a:spcAft>
        <a:defRPr sz="4800">
          <a:solidFill>
            <a:schemeClr val="tx2"/>
          </a:solidFill>
          <a:latin typeface="Times New Roman" charset="0"/>
        </a:defRPr>
      </a:lvl5pPr>
      <a:lvl6pPr marL="457200" algn="ctr" defTabSz="990600" rtl="0" eaLnBrk="0" fontAlgn="base" hangingPunct="0">
        <a:spcBef>
          <a:spcPct val="0"/>
        </a:spcBef>
        <a:spcAft>
          <a:spcPct val="0"/>
        </a:spcAft>
        <a:defRPr sz="4800">
          <a:solidFill>
            <a:schemeClr val="tx2"/>
          </a:solidFill>
          <a:latin typeface="Times New Roman" charset="0"/>
        </a:defRPr>
      </a:lvl6pPr>
      <a:lvl7pPr marL="914400" algn="ctr" defTabSz="990600" rtl="0" eaLnBrk="0" fontAlgn="base" hangingPunct="0">
        <a:spcBef>
          <a:spcPct val="0"/>
        </a:spcBef>
        <a:spcAft>
          <a:spcPct val="0"/>
        </a:spcAft>
        <a:defRPr sz="4800">
          <a:solidFill>
            <a:schemeClr val="tx2"/>
          </a:solidFill>
          <a:latin typeface="Times New Roman" charset="0"/>
        </a:defRPr>
      </a:lvl7pPr>
      <a:lvl8pPr marL="1371600" algn="ctr" defTabSz="990600" rtl="0" eaLnBrk="0" fontAlgn="base" hangingPunct="0">
        <a:spcBef>
          <a:spcPct val="0"/>
        </a:spcBef>
        <a:spcAft>
          <a:spcPct val="0"/>
        </a:spcAft>
        <a:defRPr sz="4800">
          <a:solidFill>
            <a:schemeClr val="tx2"/>
          </a:solidFill>
          <a:latin typeface="Times New Roman" charset="0"/>
        </a:defRPr>
      </a:lvl8pPr>
      <a:lvl9pPr marL="1828800" algn="ctr" defTabSz="990600" rtl="0" eaLnBrk="0" fontAlgn="base" hangingPunct="0">
        <a:spcBef>
          <a:spcPct val="0"/>
        </a:spcBef>
        <a:spcAft>
          <a:spcPct val="0"/>
        </a:spcAft>
        <a:defRPr sz="4800">
          <a:solidFill>
            <a:schemeClr val="tx2"/>
          </a:solidFill>
          <a:latin typeface="Times New Roman" charset="0"/>
        </a:defRPr>
      </a:lvl9pPr>
    </p:titleStyle>
    <p:bodyStyle>
      <a:lvl1pPr marL="371475" indent="-371475" algn="l" defTabSz="990600" rtl="0" eaLnBrk="0" fontAlgn="base" hangingPunct="0">
        <a:spcBef>
          <a:spcPct val="20000"/>
        </a:spcBef>
        <a:spcAft>
          <a:spcPct val="0"/>
        </a:spcAft>
        <a:buChar char="•"/>
        <a:defRPr sz="3500">
          <a:solidFill>
            <a:schemeClr val="tx1"/>
          </a:solidFill>
          <a:latin typeface="+mn-lt"/>
          <a:ea typeface="+mn-ea"/>
          <a:cs typeface="+mn-cs"/>
        </a:defRPr>
      </a:lvl1pPr>
      <a:lvl2pPr marL="804863" indent="-309563" algn="l" defTabSz="990600" rtl="0" eaLnBrk="0" fontAlgn="base" hangingPunct="0">
        <a:spcBef>
          <a:spcPct val="20000"/>
        </a:spcBef>
        <a:spcAft>
          <a:spcPct val="0"/>
        </a:spcAft>
        <a:buChar char="–"/>
        <a:defRPr sz="3000">
          <a:solidFill>
            <a:schemeClr val="tx1"/>
          </a:solidFill>
          <a:latin typeface="+mn-lt"/>
        </a:defRPr>
      </a:lvl2pPr>
      <a:lvl3pPr marL="1238250" indent="-247650" algn="l" defTabSz="990600" rtl="0" eaLnBrk="0" fontAlgn="base" hangingPunct="0">
        <a:spcBef>
          <a:spcPct val="20000"/>
        </a:spcBef>
        <a:spcAft>
          <a:spcPct val="0"/>
        </a:spcAft>
        <a:buChar char="•"/>
        <a:defRPr sz="2600">
          <a:solidFill>
            <a:schemeClr val="tx1"/>
          </a:solidFill>
          <a:latin typeface="+mn-lt"/>
        </a:defRPr>
      </a:lvl3pPr>
      <a:lvl4pPr marL="1733550" indent="-247650" algn="l" defTabSz="990600" rtl="0" eaLnBrk="0" fontAlgn="base" hangingPunct="0">
        <a:spcBef>
          <a:spcPct val="20000"/>
        </a:spcBef>
        <a:spcAft>
          <a:spcPct val="0"/>
        </a:spcAft>
        <a:buChar char="–"/>
        <a:defRPr sz="2200">
          <a:solidFill>
            <a:schemeClr val="tx1"/>
          </a:solidFill>
          <a:latin typeface="+mn-lt"/>
        </a:defRPr>
      </a:lvl4pPr>
      <a:lvl5pPr marL="2228850" indent="-247650" algn="l" defTabSz="990600" rtl="0" eaLnBrk="0" fontAlgn="base" hangingPunct="0">
        <a:spcBef>
          <a:spcPct val="20000"/>
        </a:spcBef>
        <a:spcAft>
          <a:spcPct val="0"/>
        </a:spcAft>
        <a:buChar char="»"/>
        <a:defRPr sz="2200">
          <a:solidFill>
            <a:schemeClr val="tx1"/>
          </a:solidFill>
          <a:latin typeface="+mn-lt"/>
        </a:defRPr>
      </a:lvl5pPr>
      <a:lvl6pPr marL="2686050" indent="-247650" algn="l" defTabSz="990600" rtl="0" eaLnBrk="0" fontAlgn="base" hangingPunct="0">
        <a:spcBef>
          <a:spcPct val="20000"/>
        </a:spcBef>
        <a:spcAft>
          <a:spcPct val="0"/>
        </a:spcAft>
        <a:buChar char="»"/>
        <a:defRPr sz="2200">
          <a:solidFill>
            <a:schemeClr val="tx1"/>
          </a:solidFill>
          <a:latin typeface="+mn-lt"/>
        </a:defRPr>
      </a:lvl6pPr>
      <a:lvl7pPr marL="3143250" indent="-247650" algn="l" defTabSz="990600" rtl="0" eaLnBrk="0" fontAlgn="base" hangingPunct="0">
        <a:spcBef>
          <a:spcPct val="20000"/>
        </a:spcBef>
        <a:spcAft>
          <a:spcPct val="0"/>
        </a:spcAft>
        <a:buChar char="»"/>
        <a:defRPr sz="2200">
          <a:solidFill>
            <a:schemeClr val="tx1"/>
          </a:solidFill>
          <a:latin typeface="+mn-lt"/>
        </a:defRPr>
      </a:lvl7pPr>
      <a:lvl8pPr marL="3600450" indent="-247650" algn="l" defTabSz="990600" rtl="0" eaLnBrk="0" fontAlgn="base" hangingPunct="0">
        <a:spcBef>
          <a:spcPct val="20000"/>
        </a:spcBef>
        <a:spcAft>
          <a:spcPct val="0"/>
        </a:spcAft>
        <a:buChar char="»"/>
        <a:defRPr sz="2200">
          <a:solidFill>
            <a:schemeClr val="tx1"/>
          </a:solidFill>
          <a:latin typeface="+mn-lt"/>
        </a:defRPr>
      </a:lvl8pPr>
      <a:lvl9pPr marL="4057650" indent="-247650" algn="l" defTabSz="990600" rtl="0" eaLnBrk="0" fontAlgn="base" hangingPunct="0">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7" name="Rectangle 11"/>
          <p:cNvSpPr>
            <a:spLocks noChangeArrowheads="1"/>
          </p:cNvSpPr>
          <p:nvPr/>
        </p:nvSpPr>
        <p:spPr bwMode="auto">
          <a:xfrm>
            <a:off x="1" y="0"/>
            <a:ext cx="228600" cy="7772400"/>
          </a:xfrm>
          <a:prstGeom prst="rect">
            <a:avLst/>
          </a:prstGeom>
          <a:solidFill>
            <a:schemeClr val="tx1"/>
          </a:solidFill>
          <a:ln w="9525">
            <a:solidFill>
              <a:srgbClr val="FF0066"/>
            </a:solidFill>
            <a:miter lim="800000"/>
            <a:headEnd/>
            <a:tailEnd/>
          </a:ln>
          <a:effectLst>
            <a:innerShdw blurRad="63500" dist="50800" dir="10800000">
              <a:prstClr val="black">
                <a:alpha val="50000"/>
              </a:prstClr>
            </a:innerShdw>
          </a:effectLst>
        </p:spPr>
        <p:txBody>
          <a:bodyPr wrap="none" anchor="ctr"/>
          <a:lstStyle/>
          <a:p>
            <a:pPr eaLnBrk="0" hangingPunct="0">
              <a:defRPr/>
            </a:pPr>
            <a:endParaRPr lang="en-US" dirty="0"/>
          </a:p>
        </p:txBody>
      </p:sp>
      <p:sp>
        <p:nvSpPr>
          <p:cNvPr id="15364" name="Rectangle 22"/>
          <p:cNvSpPr>
            <a:spLocks noChangeArrowheads="1"/>
          </p:cNvSpPr>
          <p:nvPr/>
        </p:nvSpPr>
        <p:spPr bwMode="auto">
          <a:xfrm>
            <a:off x="1506538" y="3489325"/>
            <a:ext cx="10058400" cy="0"/>
          </a:xfrm>
          <a:prstGeom prst="rect">
            <a:avLst/>
          </a:prstGeom>
          <a:noFill/>
          <a:ln w="9525">
            <a:noFill/>
            <a:miter lim="800000"/>
            <a:headEnd/>
            <a:tailEnd/>
          </a:ln>
        </p:spPr>
        <p:txBody>
          <a:bodyPr>
            <a:spAutoFit/>
          </a:bodyPr>
          <a:lstStyle/>
          <a:p>
            <a:pPr eaLnBrk="0" hangingPunct="0"/>
            <a:endParaRPr lang="en-US"/>
          </a:p>
        </p:txBody>
      </p:sp>
      <p:sp>
        <p:nvSpPr>
          <p:cNvPr id="15365" name="Rectangle 31"/>
          <p:cNvSpPr>
            <a:spLocks noChangeArrowheads="1"/>
          </p:cNvSpPr>
          <p:nvPr/>
        </p:nvSpPr>
        <p:spPr bwMode="auto">
          <a:xfrm>
            <a:off x="0" y="3238500"/>
            <a:ext cx="10058400" cy="0"/>
          </a:xfrm>
          <a:prstGeom prst="rect">
            <a:avLst/>
          </a:prstGeom>
          <a:noFill/>
          <a:ln w="9525">
            <a:noFill/>
            <a:miter lim="800000"/>
            <a:headEnd/>
            <a:tailEnd/>
          </a:ln>
        </p:spPr>
        <p:txBody>
          <a:bodyPr>
            <a:spAutoFit/>
          </a:bodyPr>
          <a:lstStyle/>
          <a:p>
            <a:pPr eaLnBrk="0" hangingPunct="0"/>
            <a:endParaRPr lang="en-US"/>
          </a:p>
        </p:txBody>
      </p:sp>
      <p:sp>
        <p:nvSpPr>
          <p:cNvPr id="34" name="Rectangle 11"/>
          <p:cNvSpPr>
            <a:spLocks noChangeArrowheads="1"/>
          </p:cNvSpPr>
          <p:nvPr/>
        </p:nvSpPr>
        <p:spPr bwMode="auto">
          <a:xfrm>
            <a:off x="6629400" y="0"/>
            <a:ext cx="304800" cy="7772400"/>
          </a:xfrm>
          <a:prstGeom prst="rect">
            <a:avLst/>
          </a:prstGeom>
          <a:solidFill>
            <a:schemeClr val="tx1"/>
          </a:solidFill>
          <a:ln w="9525">
            <a:solidFill>
              <a:srgbClr val="FF0066"/>
            </a:solidFill>
            <a:miter lim="800000"/>
            <a:headEnd/>
            <a:tailEnd/>
          </a:ln>
          <a:effectLst>
            <a:innerShdw blurRad="63500" dist="50800" dir="10800000">
              <a:prstClr val="black">
                <a:alpha val="50000"/>
              </a:prstClr>
            </a:innerShdw>
          </a:effectLst>
        </p:spPr>
        <p:txBody>
          <a:bodyPr wrap="none" anchor="ctr"/>
          <a:lstStyle/>
          <a:p>
            <a:pPr eaLnBrk="0" hangingPunct="0">
              <a:defRPr/>
            </a:pPr>
            <a:endParaRPr lang="en-US" dirty="0">
              <a:solidFill>
                <a:srgbClr val="FF0066"/>
              </a:solidFill>
            </a:endParaRPr>
          </a:p>
        </p:txBody>
      </p:sp>
      <p:sp>
        <p:nvSpPr>
          <p:cNvPr id="15369" name="TextBox 34"/>
          <p:cNvSpPr txBox="1">
            <a:spLocks noChangeArrowheads="1"/>
          </p:cNvSpPr>
          <p:nvPr/>
        </p:nvSpPr>
        <p:spPr bwMode="auto">
          <a:xfrm>
            <a:off x="304800" y="609600"/>
            <a:ext cx="2743200" cy="830263"/>
          </a:xfrm>
          <a:prstGeom prst="rect">
            <a:avLst/>
          </a:prstGeom>
          <a:noFill/>
          <a:ln w="9525">
            <a:noFill/>
            <a:miter lim="800000"/>
            <a:headEnd/>
            <a:tailEnd/>
          </a:ln>
        </p:spPr>
        <p:txBody>
          <a:bodyPr>
            <a:spAutoFit/>
          </a:bodyPr>
          <a:lstStyle/>
          <a:p>
            <a:pPr algn="ctr" eaLnBrk="0" hangingPunct="0"/>
            <a:r>
              <a:rPr lang="en-US" sz="2800" b="1">
                <a:solidFill>
                  <a:srgbClr val="FF0066"/>
                </a:solidFill>
                <a:latin typeface="Chiller" pitchFamily="82" charset="0"/>
              </a:rPr>
              <a:t>Registration Form</a:t>
            </a:r>
          </a:p>
          <a:p>
            <a:pPr algn="ctr" eaLnBrk="0" hangingPunct="0"/>
            <a:endParaRPr lang="en-US"/>
          </a:p>
        </p:txBody>
      </p:sp>
      <p:sp>
        <p:nvSpPr>
          <p:cNvPr id="15370" name="TextBox 35"/>
          <p:cNvSpPr txBox="1">
            <a:spLocks noChangeArrowheads="1"/>
          </p:cNvSpPr>
          <p:nvPr/>
        </p:nvSpPr>
        <p:spPr bwMode="auto">
          <a:xfrm>
            <a:off x="304800" y="1295400"/>
            <a:ext cx="2895600" cy="5539978"/>
          </a:xfrm>
          <a:prstGeom prst="rect">
            <a:avLst/>
          </a:prstGeom>
          <a:noFill/>
          <a:ln w="9525">
            <a:noFill/>
            <a:miter lim="800000"/>
            <a:headEnd/>
            <a:tailEnd/>
          </a:ln>
        </p:spPr>
        <p:txBody>
          <a:bodyPr>
            <a:spAutoFit/>
          </a:bodyPr>
          <a:lstStyle/>
          <a:p>
            <a:pPr eaLnBrk="0" hangingPunct="0"/>
            <a:r>
              <a:rPr lang="en-US" sz="1000" dirty="0"/>
              <a:t>Name________________________________</a:t>
            </a:r>
          </a:p>
          <a:p>
            <a:pPr eaLnBrk="0" hangingPunct="0"/>
            <a:endParaRPr lang="en-US" sz="1000" dirty="0"/>
          </a:p>
          <a:p>
            <a:pPr eaLnBrk="0" hangingPunct="0"/>
            <a:r>
              <a:rPr lang="en-US" sz="1000" dirty="0"/>
              <a:t>E Mail _______________________________</a:t>
            </a:r>
          </a:p>
          <a:p>
            <a:pPr eaLnBrk="0" hangingPunct="0"/>
            <a:endParaRPr lang="en-US" sz="1000" dirty="0"/>
          </a:p>
          <a:p>
            <a:pPr eaLnBrk="0" hangingPunct="0"/>
            <a:r>
              <a:rPr lang="en-US" sz="1000" dirty="0"/>
              <a:t>DOB_____________    Grad Yr.___________</a:t>
            </a:r>
          </a:p>
          <a:p>
            <a:pPr eaLnBrk="0" hangingPunct="0"/>
            <a:endParaRPr lang="en-US" sz="1000" dirty="0"/>
          </a:p>
          <a:p>
            <a:pPr eaLnBrk="0" hangingPunct="0"/>
            <a:r>
              <a:rPr lang="en-US" sz="1000" dirty="0"/>
              <a:t>Address______________________________</a:t>
            </a:r>
          </a:p>
          <a:p>
            <a:pPr eaLnBrk="0" hangingPunct="0"/>
            <a:endParaRPr lang="en-US" sz="1000" dirty="0"/>
          </a:p>
          <a:p>
            <a:pPr eaLnBrk="0" hangingPunct="0"/>
            <a:r>
              <a:rPr lang="en-US" sz="1000" dirty="0" err="1"/>
              <a:t>City_________________State____Zip</a:t>
            </a:r>
            <a:r>
              <a:rPr lang="en-US" sz="1000" dirty="0"/>
              <a:t>_____</a:t>
            </a:r>
          </a:p>
          <a:p>
            <a:pPr eaLnBrk="0" hangingPunct="0"/>
            <a:endParaRPr lang="en-US" sz="1000" dirty="0"/>
          </a:p>
          <a:p>
            <a:pPr eaLnBrk="0" hangingPunct="0"/>
            <a:r>
              <a:rPr lang="en-US" sz="1000" dirty="0"/>
              <a:t>Parent/Guard_________________________</a:t>
            </a:r>
          </a:p>
          <a:p>
            <a:pPr eaLnBrk="0" hangingPunct="0"/>
            <a:endParaRPr lang="en-US" sz="1000" dirty="0"/>
          </a:p>
          <a:p>
            <a:pPr eaLnBrk="0" hangingPunct="0"/>
            <a:r>
              <a:rPr lang="en-US" sz="1000" dirty="0"/>
              <a:t>Home Phone__________________________</a:t>
            </a:r>
          </a:p>
          <a:p>
            <a:pPr eaLnBrk="0" hangingPunct="0"/>
            <a:endParaRPr lang="en-US" sz="1000" dirty="0"/>
          </a:p>
          <a:p>
            <a:pPr eaLnBrk="0" hangingPunct="0"/>
            <a:r>
              <a:rPr lang="en-US" sz="1000" dirty="0"/>
              <a:t>Alt. Phone____________________________</a:t>
            </a:r>
          </a:p>
          <a:p>
            <a:pPr eaLnBrk="0" hangingPunct="0"/>
            <a:endParaRPr lang="en-US" sz="1000" dirty="0"/>
          </a:p>
          <a:p>
            <a:pPr eaLnBrk="0" hangingPunct="0"/>
            <a:r>
              <a:rPr lang="en-US" sz="1000" dirty="0"/>
              <a:t>School_______________________________</a:t>
            </a:r>
          </a:p>
          <a:p>
            <a:pPr eaLnBrk="0" hangingPunct="0"/>
            <a:endParaRPr lang="en-US" sz="1000" dirty="0"/>
          </a:p>
          <a:p>
            <a:pPr eaLnBrk="0" hangingPunct="0"/>
            <a:r>
              <a:rPr lang="en-US" sz="1000" dirty="0"/>
              <a:t>Club Team</a:t>
            </a:r>
            <a:r>
              <a:rPr lang="en-US" sz="1000" dirty="0" smtClean="0"/>
              <a:t>____________________________</a:t>
            </a:r>
            <a:endParaRPr lang="en-US" sz="1000" dirty="0"/>
          </a:p>
          <a:p>
            <a:pPr eaLnBrk="0" hangingPunct="0"/>
            <a:endParaRPr lang="en-US" sz="1000" dirty="0"/>
          </a:p>
          <a:p>
            <a:pPr eaLnBrk="0" hangingPunct="0"/>
            <a:r>
              <a:rPr lang="en-US" sz="1000" dirty="0"/>
              <a:t>Cost:   $135.00</a:t>
            </a:r>
            <a:endParaRPr lang="en-US" sz="1000" dirty="0">
              <a:solidFill>
                <a:schemeClr val="tx2"/>
              </a:solidFill>
            </a:endParaRPr>
          </a:p>
          <a:p>
            <a:pPr eaLnBrk="0" hangingPunct="0"/>
            <a:endParaRPr lang="en-US" sz="1000" dirty="0">
              <a:solidFill>
                <a:schemeClr val="tx2"/>
              </a:solidFill>
            </a:endParaRPr>
          </a:p>
          <a:p>
            <a:pPr eaLnBrk="0" hangingPunct="0"/>
            <a:r>
              <a:rPr lang="en-US" sz="1000" dirty="0"/>
              <a:t>Camp T-Shirt included in cost.  </a:t>
            </a:r>
          </a:p>
          <a:p>
            <a:pPr eaLnBrk="0" hangingPunct="0"/>
            <a:endParaRPr lang="en-US" sz="1000" dirty="0"/>
          </a:p>
          <a:p>
            <a:pPr algn="ctr" eaLnBrk="0" hangingPunct="0"/>
            <a:r>
              <a:rPr lang="en-US" sz="1200" b="1" u="sng" dirty="0">
                <a:solidFill>
                  <a:srgbClr val="FF0000"/>
                </a:solidFill>
              </a:rPr>
              <a:t>IMPORTANT REMINDERS</a:t>
            </a:r>
            <a:r>
              <a:rPr lang="en-US" sz="1200" b="1" u="sng" dirty="0" smtClean="0">
                <a:solidFill>
                  <a:srgbClr val="FF0000"/>
                </a:solidFill>
              </a:rPr>
              <a:t>:</a:t>
            </a:r>
            <a:endParaRPr lang="en-US" sz="1200" b="1" dirty="0">
              <a:solidFill>
                <a:srgbClr val="FF0000"/>
              </a:solidFill>
            </a:endParaRPr>
          </a:p>
          <a:p>
            <a:pPr algn="ctr" eaLnBrk="0" hangingPunct="0">
              <a:buFontTx/>
              <a:buChar char="-"/>
            </a:pPr>
            <a:r>
              <a:rPr lang="en-US" sz="1200" b="1" dirty="0">
                <a:solidFill>
                  <a:srgbClr val="FF0000"/>
                </a:solidFill>
              </a:rPr>
              <a:t>There MUST be at least 20 campers for the camp to make. </a:t>
            </a:r>
          </a:p>
          <a:p>
            <a:pPr algn="ctr" eaLnBrk="0" hangingPunct="0">
              <a:buFontTx/>
              <a:buChar char="-"/>
            </a:pPr>
            <a:r>
              <a:rPr lang="en-US" sz="1200" b="1" dirty="0">
                <a:solidFill>
                  <a:srgbClr val="FF0000"/>
                </a:solidFill>
              </a:rPr>
              <a:t>EVERYONE MUST PAY WITH CASH </a:t>
            </a:r>
            <a:r>
              <a:rPr lang="en-US" sz="1200" b="1" dirty="0" smtClean="0">
                <a:solidFill>
                  <a:srgbClr val="FF0000"/>
                </a:solidFill>
              </a:rPr>
              <a:t>OR A </a:t>
            </a:r>
            <a:r>
              <a:rPr lang="en-US" sz="1200" b="1" dirty="0">
                <a:solidFill>
                  <a:srgbClr val="FF0000"/>
                </a:solidFill>
              </a:rPr>
              <a:t>MONEY </a:t>
            </a:r>
            <a:r>
              <a:rPr lang="en-US" sz="1200" b="1" dirty="0" smtClean="0">
                <a:solidFill>
                  <a:srgbClr val="FF0000"/>
                </a:solidFill>
              </a:rPr>
              <a:t>ORDER.  Turn in  registration form  and camp fee to HS coach. </a:t>
            </a:r>
            <a:endParaRPr lang="en-US" sz="1200" dirty="0">
              <a:solidFill>
                <a:srgbClr val="FF0000"/>
              </a:solidFill>
            </a:endParaRPr>
          </a:p>
          <a:p>
            <a:pPr eaLnBrk="0" hangingPunct="0"/>
            <a:endParaRPr lang="en-US" sz="1000" dirty="0"/>
          </a:p>
          <a:p>
            <a:pPr eaLnBrk="0" hangingPunct="0"/>
            <a:endParaRPr lang="en-US" sz="1000" dirty="0"/>
          </a:p>
          <a:p>
            <a:pPr eaLnBrk="0" hangingPunct="0"/>
            <a:endParaRPr lang="en-US" sz="1000" dirty="0"/>
          </a:p>
        </p:txBody>
      </p:sp>
      <p:sp>
        <p:nvSpPr>
          <p:cNvPr id="15371" name="TextBox 36"/>
          <p:cNvSpPr txBox="1">
            <a:spLocks noChangeArrowheads="1"/>
          </p:cNvSpPr>
          <p:nvPr/>
        </p:nvSpPr>
        <p:spPr bwMode="auto">
          <a:xfrm>
            <a:off x="3429000" y="381000"/>
            <a:ext cx="2744788" cy="976313"/>
          </a:xfrm>
          <a:prstGeom prst="rect">
            <a:avLst/>
          </a:prstGeom>
          <a:noFill/>
          <a:ln w="9525">
            <a:noFill/>
            <a:miter lim="800000"/>
            <a:headEnd/>
            <a:tailEnd/>
          </a:ln>
        </p:spPr>
        <p:txBody>
          <a:bodyPr>
            <a:spAutoFit/>
          </a:bodyPr>
          <a:lstStyle/>
          <a:p>
            <a:pPr algn="ctr" eaLnBrk="0" hangingPunct="0"/>
            <a:r>
              <a:rPr lang="en-US" sz="1800" b="1">
                <a:solidFill>
                  <a:srgbClr val="FF0066"/>
                </a:solidFill>
              </a:rPr>
              <a:t>Liability and Waiver</a:t>
            </a:r>
          </a:p>
          <a:p>
            <a:pPr eaLnBrk="0" hangingPunct="0"/>
            <a:endParaRPr lang="en-US" b="1">
              <a:solidFill>
                <a:srgbClr val="003300"/>
              </a:solidFill>
            </a:endParaRPr>
          </a:p>
          <a:p>
            <a:pPr eaLnBrk="0" hangingPunct="0"/>
            <a:endParaRPr lang="en-US"/>
          </a:p>
        </p:txBody>
      </p:sp>
      <p:sp>
        <p:nvSpPr>
          <p:cNvPr id="15" name="TextBox 14"/>
          <p:cNvSpPr txBox="1">
            <a:spLocks noChangeArrowheads="1"/>
          </p:cNvSpPr>
          <p:nvPr/>
        </p:nvSpPr>
        <p:spPr bwMode="auto">
          <a:xfrm>
            <a:off x="3429000" y="5486400"/>
            <a:ext cx="3048000" cy="1107996"/>
          </a:xfrm>
          <a:prstGeom prst="rect">
            <a:avLst/>
          </a:prstGeom>
          <a:solidFill>
            <a:srgbClr val="13DB39"/>
          </a:solidFill>
          <a:ln w="28575" algn="ctr">
            <a:solidFill>
              <a:srgbClr val="FF0066"/>
            </a:solidFill>
            <a:miter lim="800000"/>
            <a:headEnd/>
            <a:tailEnd/>
          </a:ln>
          <a:effectLst>
            <a:outerShdw dist="20000" dir="5400000" rotWithShape="0">
              <a:srgbClr val="000000">
                <a:alpha val="37999"/>
              </a:srgbClr>
            </a:outerShdw>
          </a:effectLst>
        </p:spPr>
        <p:txBody>
          <a:bodyPr>
            <a:spAutoFit/>
          </a:bodyPr>
          <a:lstStyle/>
          <a:p>
            <a:pPr algn="ctr" eaLnBrk="0" hangingPunct="0">
              <a:defRPr/>
            </a:pPr>
            <a:r>
              <a:rPr lang="en-US" sz="1400" u="sng" dirty="0" smtClean="0">
                <a:latin typeface="Times New Roman" pitchFamily="18" charset="0"/>
              </a:rPr>
              <a:t>. </a:t>
            </a:r>
            <a:endParaRPr lang="en-US" sz="1400" dirty="0">
              <a:latin typeface="Times New Roman" pitchFamily="18" charset="0"/>
            </a:endParaRPr>
          </a:p>
          <a:p>
            <a:pPr algn="ctr" eaLnBrk="0" hangingPunct="0">
              <a:defRPr/>
            </a:pPr>
            <a:r>
              <a:rPr lang="en-US" sz="1200" b="1" i="1" u="sng" dirty="0" smtClean="0">
                <a:latin typeface="Times New Roman" pitchFamily="18" charset="0"/>
              </a:rPr>
              <a:t>All camp fees turned in prior to end of spring semester. </a:t>
            </a:r>
            <a:endParaRPr lang="en-US" sz="1200" b="1" i="1" u="sng" dirty="0">
              <a:latin typeface="Times New Roman" pitchFamily="18" charset="0"/>
            </a:endParaRPr>
          </a:p>
          <a:p>
            <a:pPr algn="ctr" eaLnBrk="0" hangingPunct="0">
              <a:defRPr/>
            </a:pPr>
            <a:r>
              <a:rPr lang="en-US" sz="1400" b="1" i="1" u="sng" dirty="0">
                <a:latin typeface="Times New Roman" pitchFamily="18" charset="0"/>
              </a:rPr>
              <a:t>***ABSOLUTELY NO CHECKS WILL BE ACCEPTED***</a:t>
            </a:r>
            <a:endParaRPr lang="en-US" sz="1400" dirty="0">
              <a:latin typeface="Times New Roman" pitchFamily="18" charset="0"/>
            </a:endParaRPr>
          </a:p>
        </p:txBody>
      </p:sp>
      <p:sp>
        <p:nvSpPr>
          <p:cNvPr id="15373" name="Rectangle 21"/>
          <p:cNvSpPr>
            <a:spLocks noChangeArrowheads="1"/>
          </p:cNvSpPr>
          <p:nvPr/>
        </p:nvSpPr>
        <p:spPr bwMode="auto">
          <a:xfrm>
            <a:off x="3276600" y="685800"/>
            <a:ext cx="3048000" cy="2246313"/>
          </a:xfrm>
          <a:prstGeom prst="rect">
            <a:avLst/>
          </a:prstGeom>
          <a:noFill/>
          <a:ln w="9525">
            <a:noFill/>
            <a:miter lim="800000"/>
            <a:headEnd/>
            <a:tailEnd/>
          </a:ln>
        </p:spPr>
        <p:txBody>
          <a:bodyPr anchor="ctr">
            <a:spAutoFit/>
          </a:bodyPr>
          <a:lstStyle/>
          <a:p>
            <a:pPr algn="just" eaLnBrk="0" hangingPunct="0"/>
            <a:r>
              <a:rPr lang="en-US" sz="1000">
                <a:ea typeface="Times New Roman" pitchFamily="18" charset="0"/>
                <a:cs typeface="Tahoma" pitchFamily="34" charset="0"/>
              </a:rPr>
              <a:t>By signing below, I approve of the participant’s attendance at the High Octane Volleyball Camp and certify that she/he is in good health and able to participate in all activities. In case of an accident, injury and/or illness; High Octane Camp coaches, athletic trainers or other medical personnel have my permission to use their best judgment in the care of my child.  The High Octane camp coaches are NOT liable for an injury while attending camp. I fully understand that in the event of an accident, injury or illness that the camp attendee’s insurance policy listed below will be used for coverage and NOT that of the High Octane camp staff. </a:t>
            </a:r>
            <a:endParaRPr lang="en-US">
              <a:ea typeface="Times New Roman" pitchFamily="18" charset="0"/>
              <a:cs typeface="Tahoma" pitchFamily="34" charset="0"/>
            </a:endParaRPr>
          </a:p>
        </p:txBody>
      </p:sp>
      <p:sp>
        <p:nvSpPr>
          <p:cNvPr id="15374" name="TextBox 17"/>
          <p:cNvSpPr txBox="1">
            <a:spLocks noChangeArrowheads="1"/>
          </p:cNvSpPr>
          <p:nvPr/>
        </p:nvSpPr>
        <p:spPr bwMode="auto">
          <a:xfrm>
            <a:off x="3352800" y="2819400"/>
            <a:ext cx="3124200" cy="2554288"/>
          </a:xfrm>
          <a:prstGeom prst="rect">
            <a:avLst/>
          </a:prstGeom>
          <a:noFill/>
          <a:ln w="9525">
            <a:noFill/>
            <a:miter lim="800000"/>
            <a:headEnd/>
            <a:tailEnd/>
          </a:ln>
        </p:spPr>
        <p:txBody>
          <a:bodyPr>
            <a:spAutoFit/>
          </a:bodyPr>
          <a:lstStyle/>
          <a:p>
            <a:pPr eaLnBrk="0" hangingPunct="0"/>
            <a:r>
              <a:rPr lang="en-US"/>
              <a:t>___________________</a:t>
            </a:r>
          </a:p>
          <a:p>
            <a:pPr eaLnBrk="0" hangingPunct="0"/>
            <a:r>
              <a:rPr lang="en-US" sz="1000"/>
              <a:t>Signature                                 Date</a:t>
            </a:r>
          </a:p>
          <a:p>
            <a:pPr eaLnBrk="0" hangingPunct="0"/>
            <a:endParaRPr lang="en-US" sz="1000"/>
          </a:p>
          <a:p>
            <a:pPr eaLnBrk="0" hangingPunct="0"/>
            <a:r>
              <a:rPr lang="en-US" sz="1000"/>
              <a:t>______________________________________</a:t>
            </a:r>
          </a:p>
          <a:p>
            <a:pPr eaLnBrk="0" hangingPunct="0"/>
            <a:r>
              <a:rPr lang="en-US" sz="1000"/>
              <a:t>Insurance Company                   Policy #</a:t>
            </a:r>
          </a:p>
          <a:p>
            <a:pPr eaLnBrk="0" hangingPunct="0"/>
            <a:endParaRPr lang="en-US" sz="1000"/>
          </a:p>
          <a:p>
            <a:pPr eaLnBrk="0" hangingPunct="0"/>
            <a:r>
              <a:rPr lang="en-US" sz="1000"/>
              <a:t>In case of emergency contact:</a:t>
            </a:r>
          </a:p>
          <a:p>
            <a:pPr eaLnBrk="0" hangingPunct="0"/>
            <a:r>
              <a:rPr lang="en-US" sz="1000"/>
              <a:t>______________________________________</a:t>
            </a:r>
          </a:p>
          <a:p>
            <a:pPr eaLnBrk="0" hangingPunct="0"/>
            <a:r>
              <a:rPr lang="en-US" sz="1000"/>
              <a:t>______________________________________</a:t>
            </a:r>
          </a:p>
          <a:p>
            <a:pPr eaLnBrk="0" hangingPunct="0"/>
            <a:r>
              <a:rPr lang="en-US" sz="1000"/>
              <a:t>List any allergies to medicine:</a:t>
            </a:r>
          </a:p>
          <a:p>
            <a:pPr eaLnBrk="0" hangingPunct="0"/>
            <a:endParaRPr lang="en-US" sz="1000"/>
          </a:p>
          <a:p>
            <a:pPr eaLnBrk="0" hangingPunct="0"/>
            <a:r>
              <a:rPr lang="en-US" sz="1000"/>
              <a:t>List any conditions physicians should be aware of:</a:t>
            </a:r>
          </a:p>
          <a:p>
            <a:pPr eaLnBrk="0" hangingPunct="0"/>
            <a:r>
              <a:rPr lang="en-US" sz="1000"/>
              <a:t>____________________________________________________________________________________</a:t>
            </a:r>
          </a:p>
          <a:p>
            <a:pPr eaLnBrk="0" hangingPunct="0"/>
            <a:endParaRPr lang="en-US" sz="1000"/>
          </a:p>
        </p:txBody>
      </p:sp>
      <p:sp>
        <p:nvSpPr>
          <p:cNvPr id="2" name="Rectangle 11"/>
          <p:cNvSpPr>
            <a:spLocks noChangeArrowheads="1"/>
          </p:cNvSpPr>
          <p:nvPr/>
        </p:nvSpPr>
        <p:spPr bwMode="auto">
          <a:xfrm>
            <a:off x="3202380" y="-6350"/>
            <a:ext cx="71251" cy="7772400"/>
          </a:xfrm>
          <a:prstGeom prst="rect">
            <a:avLst/>
          </a:prstGeom>
          <a:solidFill>
            <a:schemeClr val="tx1"/>
          </a:solidFill>
          <a:ln w="9525">
            <a:solidFill>
              <a:srgbClr val="FF0066"/>
            </a:solidFill>
            <a:miter lim="800000"/>
            <a:headEnd/>
            <a:tailEnd/>
          </a:ln>
          <a:effectLst>
            <a:innerShdw blurRad="63500" dist="50800" dir="10800000">
              <a:prstClr val="black">
                <a:alpha val="50000"/>
              </a:prstClr>
            </a:innerShdw>
          </a:effectLst>
        </p:spPr>
        <p:txBody>
          <a:bodyPr wrap="none" anchor="ctr"/>
          <a:lstStyle/>
          <a:p>
            <a:pPr eaLnBrk="0" hangingPunct="0">
              <a:defRPr/>
            </a:pPr>
            <a:endParaRPr lang="en-US" dirty="0"/>
          </a:p>
        </p:txBody>
      </p:sp>
      <p:sp>
        <p:nvSpPr>
          <p:cNvPr id="15378" name="Text Box 23"/>
          <p:cNvSpPr txBox="1">
            <a:spLocks noChangeArrowheads="1"/>
          </p:cNvSpPr>
          <p:nvPr/>
        </p:nvSpPr>
        <p:spPr bwMode="auto">
          <a:xfrm>
            <a:off x="7315200" y="3276600"/>
            <a:ext cx="2362200" cy="3170099"/>
          </a:xfrm>
          <a:prstGeom prst="rect">
            <a:avLst/>
          </a:prstGeom>
          <a:noFill/>
          <a:ln w="9525">
            <a:solidFill>
              <a:srgbClr val="13DB39"/>
            </a:solidFill>
            <a:prstDash val="dashDot"/>
            <a:miter lim="800000"/>
            <a:headEnd/>
            <a:tailEnd/>
          </a:ln>
        </p:spPr>
        <p:txBody>
          <a:bodyPr>
            <a:spAutoFit/>
          </a:bodyPr>
          <a:lstStyle/>
          <a:p>
            <a:pPr algn="ctr" eaLnBrk="0" hangingPunct="0"/>
            <a:r>
              <a:rPr lang="en-US" sz="4000" b="1" dirty="0">
                <a:solidFill>
                  <a:srgbClr val="FF0066"/>
                </a:solidFill>
                <a:latin typeface="Chiller" pitchFamily="82" charset="0"/>
              </a:rPr>
              <a:t>High Octane </a:t>
            </a:r>
          </a:p>
          <a:p>
            <a:pPr algn="ctr" eaLnBrk="0" hangingPunct="0"/>
            <a:r>
              <a:rPr lang="en-US" sz="4000" b="1" dirty="0">
                <a:solidFill>
                  <a:srgbClr val="FF0066"/>
                </a:solidFill>
                <a:latin typeface="Chiller" pitchFamily="82" charset="0"/>
              </a:rPr>
              <a:t>Volleyball </a:t>
            </a:r>
          </a:p>
          <a:p>
            <a:pPr algn="ctr" eaLnBrk="0" hangingPunct="0"/>
            <a:r>
              <a:rPr lang="en-US" sz="4000" b="1" dirty="0">
                <a:solidFill>
                  <a:srgbClr val="FF0066"/>
                </a:solidFill>
                <a:latin typeface="Chiller" pitchFamily="82" charset="0"/>
              </a:rPr>
              <a:t>Skills Camp</a:t>
            </a:r>
          </a:p>
          <a:p>
            <a:pPr algn="ctr" eaLnBrk="0" hangingPunct="0"/>
            <a:r>
              <a:rPr lang="en-US" sz="4000" b="1" dirty="0" smtClean="0">
                <a:solidFill>
                  <a:srgbClr val="FF0066"/>
                </a:solidFill>
                <a:latin typeface="Chiller" pitchFamily="82" charset="0"/>
              </a:rPr>
              <a:t>2017</a:t>
            </a:r>
            <a:endParaRPr lang="en-US" sz="4000" b="1" dirty="0">
              <a:solidFill>
                <a:srgbClr val="FF0066"/>
              </a:solidFill>
              <a:latin typeface="Chiller" pitchFamily="82" charset="0"/>
            </a:endParaRPr>
          </a:p>
          <a:p>
            <a:pPr algn="ctr" eaLnBrk="0" hangingPunct="0"/>
            <a:r>
              <a:rPr lang="en-US" b="1" dirty="0" smtClean="0">
                <a:latin typeface="Chiller" pitchFamily="82" charset="0"/>
              </a:rPr>
              <a:t>Brook Hill </a:t>
            </a:r>
            <a:endParaRPr lang="en-US" b="1" dirty="0">
              <a:latin typeface="Chiller" pitchFamily="82" charset="0"/>
            </a:endParaRPr>
          </a:p>
          <a:p>
            <a:pPr algn="ctr" eaLnBrk="0" hangingPunct="0"/>
            <a:r>
              <a:rPr lang="en-US" b="1" dirty="0" smtClean="0">
                <a:latin typeface="Chiller" pitchFamily="82" charset="0"/>
              </a:rPr>
              <a:t>June 15-17</a:t>
            </a:r>
            <a:endParaRPr lang="en-US" b="1" dirty="0">
              <a:latin typeface="Chiller" pitchFamily="82" charset="0"/>
            </a:endParaRPr>
          </a:p>
        </p:txBody>
      </p:sp>
      <p:sp>
        <p:nvSpPr>
          <p:cNvPr id="15379" name="Text Box 24"/>
          <p:cNvSpPr txBox="1">
            <a:spLocks noChangeArrowheads="1"/>
          </p:cNvSpPr>
          <p:nvPr/>
        </p:nvSpPr>
        <p:spPr bwMode="auto">
          <a:xfrm>
            <a:off x="7223125" y="3663950"/>
            <a:ext cx="2378075" cy="396875"/>
          </a:xfrm>
          <a:prstGeom prst="rect">
            <a:avLst/>
          </a:prstGeom>
          <a:noFill/>
          <a:ln w="9525">
            <a:noFill/>
            <a:miter lim="800000"/>
            <a:headEnd/>
            <a:tailEnd/>
          </a:ln>
        </p:spPr>
        <p:txBody>
          <a:bodyPr>
            <a:spAutoFit/>
          </a:bodyPr>
          <a:lstStyle/>
          <a:p>
            <a:pPr eaLnBrk="0" hangingPunct="0"/>
            <a:endParaRPr lang="en-US"/>
          </a:p>
        </p:txBody>
      </p:sp>
      <p:pic>
        <p:nvPicPr>
          <p:cNvPr id="4098" name="Picture 2" descr="http://clipart.usscouts.org/library/BSA_Cub_Scouts/cub_sports/pin_volleyball.gif"/>
          <p:cNvPicPr>
            <a:picLocks noChangeAspect="1" noChangeArrowheads="1"/>
          </p:cNvPicPr>
          <p:nvPr/>
        </p:nvPicPr>
        <p:blipFill>
          <a:blip r:embed="rId2" cstate="print">
            <a:duotone>
              <a:prstClr val="black"/>
              <a:srgbClr val="13DB39">
                <a:tint val="45000"/>
                <a:satMod val="400000"/>
              </a:srgbClr>
            </a:duotone>
          </a:blip>
          <a:srcRect/>
          <a:stretch>
            <a:fillRect/>
          </a:stretch>
        </p:blipFill>
        <p:spPr bwMode="auto">
          <a:xfrm>
            <a:off x="7239000" y="685800"/>
            <a:ext cx="2513018" cy="2057400"/>
          </a:xfrm>
          <a:prstGeom prst="rect">
            <a:avLst/>
          </a:prstGeom>
          <a:noFill/>
          <a:ln>
            <a:solidFill>
              <a:srgbClr val="FF0066"/>
            </a:solidFill>
          </a:ln>
          <a:effectLst>
            <a:glow rad="101600">
              <a:srgbClr val="FF0066">
                <a:alpha val="60000"/>
              </a:srgbClr>
            </a:glow>
          </a:effectLst>
        </p:spPr>
      </p:pic>
      <p:sp>
        <p:nvSpPr>
          <p:cNvPr id="15381" name="TextBox 18"/>
          <p:cNvSpPr txBox="1">
            <a:spLocks noChangeArrowheads="1"/>
          </p:cNvSpPr>
          <p:nvPr/>
        </p:nvSpPr>
        <p:spPr bwMode="auto">
          <a:xfrm>
            <a:off x="457200" y="0"/>
            <a:ext cx="2514600" cy="708025"/>
          </a:xfrm>
          <a:prstGeom prst="rect">
            <a:avLst/>
          </a:prstGeom>
          <a:noFill/>
          <a:ln w="9525">
            <a:noFill/>
            <a:miter lim="800000"/>
            <a:headEnd/>
            <a:tailEnd/>
          </a:ln>
        </p:spPr>
        <p:txBody>
          <a:bodyPr>
            <a:spAutoFit/>
          </a:bodyPr>
          <a:lstStyle/>
          <a:p>
            <a:pPr algn="ctr" eaLnBrk="0" hangingPunct="0"/>
            <a:r>
              <a:rPr lang="en-US" sz="4000">
                <a:solidFill>
                  <a:srgbClr val="13DB39"/>
                </a:solidFill>
                <a:latin typeface="Chiller" pitchFamily="82" charset="0"/>
              </a:rPr>
              <a:t>High Octane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5"/>
          <p:cNvPicPr>
            <a:picLocks noChangeAspect="1" noChangeArrowheads="1"/>
          </p:cNvPicPr>
          <p:nvPr/>
        </p:nvPicPr>
        <p:blipFill>
          <a:blip r:embed="rId3" cstate="print"/>
          <a:srcRect/>
          <a:stretch>
            <a:fillRect/>
          </a:stretch>
        </p:blipFill>
        <p:spPr bwMode="auto">
          <a:xfrm>
            <a:off x="4876800" y="228600"/>
            <a:ext cx="920750" cy="1044575"/>
          </a:xfrm>
          <a:prstGeom prst="rect">
            <a:avLst/>
          </a:prstGeom>
          <a:noFill/>
          <a:ln w="9525">
            <a:noFill/>
            <a:miter lim="800000"/>
            <a:headEnd/>
            <a:tailEnd/>
          </a:ln>
        </p:spPr>
      </p:pic>
      <p:sp>
        <p:nvSpPr>
          <p:cNvPr id="16386" name="Rectangle 4"/>
          <p:cNvSpPr>
            <a:spLocks noChangeArrowheads="1"/>
          </p:cNvSpPr>
          <p:nvPr/>
        </p:nvSpPr>
        <p:spPr bwMode="auto">
          <a:xfrm rot="10800000" flipV="1">
            <a:off x="303213" y="2741667"/>
            <a:ext cx="2897187" cy="907941"/>
          </a:xfrm>
          <a:prstGeom prst="rect">
            <a:avLst/>
          </a:prstGeom>
          <a:noFill/>
          <a:ln w="9525">
            <a:noFill/>
            <a:miter lim="800000"/>
            <a:headEnd/>
            <a:tailEnd/>
          </a:ln>
        </p:spPr>
        <p:txBody>
          <a:bodyPr anchor="ctr">
            <a:spAutoFit/>
          </a:bodyPr>
          <a:lstStyle/>
          <a:p>
            <a:pPr algn="just" eaLnBrk="0" hangingPunct="0"/>
            <a:endParaRPr lang="en-US" sz="900" dirty="0">
              <a:cs typeface="Tahoma" pitchFamily="34" charset="0"/>
            </a:endParaRPr>
          </a:p>
          <a:p>
            <a:pPr algn="just" eaLnBrk="0" hangingPunct="0"/>
            <a:endParaRPr lang="en-US" sz="1200" dirty="0">
              <a:solidFill>
                <a:srgbClr val="003300"/>
              </a:solidFill>
              <a:cs typeface="Tahoma" pitchFamily="34" charset="0"/>
            </a:endParaRPr>
          </a:p>
          <a:p>
            <a:pPr algn="just" eaLnBrk="0" hangingPunct="0"/>
            <a:endParaRPr lang="en-US" sz="1200" dirty="0">
              <a:solidFill>
                <a:srgbClr val="003300"/>
              </a:solidFill>
              <a:cs typeface="Tahoma" pitchFamily="34" charset="0"/>
            </a:endParaRPr>
          </a:p>
          <a:p>
            <a:pPr algn="just" eaLnBrk="0" hangingPunct="0"/>
            <a:endParaRPr lang="en-US" dirty="0">
              <a:solidFill>
                <a:srgbClr val="003300"/>
              </a:solidFill>
              <a:cs typeface="Tahoma" pitchFamily="34" charset="0"/>
            </a:endParaRPr>
          </a:p>
        </p:txBody>
      </p:sp>
      <p:sp>
        <p:nvSpPr>
          <p:cNvPr id="7" name="TextBox 6"/>
          <p:cNvSpPr txBox="1">
            <a:spLocks noChangeArrowheads="1"/>
          </p:cNvSpPr>
          <p:nvPr/>
        </p:nvSpPr>
        <p:spPr bwMode="auto">
          <a:xfrm>
            <a:off x="1434974" y="96034"/>
            <a:ext cx="1808163" cy="406400"/>
          </a:xfrm>
          <a:prstGeom prst="rect">
            <a:avLst/>
          </a:prstGeom>
          <a:solidFill>
            <a:srgbClr val="13DB39"/>
          </a:solidFill>
          <a:ln w="9525" algn="ctr">
            <a:solidFill>
              <a:srgbClr val="FF0066"/>
            </a:solidFill>
            <a:miter lim="800000"/>
            <a:headEnd/>
            <a:tailEnd/>
          </a:ln>
          <a:effectLst>
            <a:outerShdw dist="23000" dir="5400000" rotWithShape="0">
              <a:srgbClr val="000000">
                <a:alpha val="34999"/>
              </a:srgbClr>
            </a:outerShdw>
          </a:effectLst>
        </p:spPr>
        <p:txBody>
          <a:bodyPr wrap="none">
            <a:spAutoFit/>
          </a:bodyPr>
          <a:lstStyle/>
          <a:p>
            <a:pPr eaLnBrk="0" hangingPunct="0">
              <a:defRPr/>
            </a:pPr>
            <a:r>
              <a:rPr lang="en-US" b="1" dirty="0">
                <a:solidFill>
                  <a:schemeClr val="lt1"/>
                </a:solidFill>
                <a:latin typeface="+mn-lt"/>
              </a:rPr>
              <a:t>Coaching Staff</a:t>
            </a:r>
          </a:p>
        </p:txBody>
      </p:sp>
      <p:sp>
        <p:nvSpPr>
          <p:cNvPr id="16388" name="Rectangle 6"/>
          <p:cNvSpPr>
            <a:spLocks noChangeArrowheads="1"/>
          </p:cNvSpPr>
          <p:nvPr/>
        </p:nvSpPr>
        <p:spPr bwMode="auto">
          <a:xfrm>
            <a:off x="397042" y="1379757"/>
            <a:ext cx="2971800" cy="4539704"/>
          </a:xfrm>
          <a:prstGeom prst="rect">
            <a:avLst/>
          </a:prstGeom>
          <a:noFill/>
          <a:ln w="9525">
            <a:noFill/>
            <a:miter lim="800000"/>
            <a:headEnd/>
            <a:tailEnd/>
          </a:ln>
        </p:spPr>
        <p:txBody>
          <a:bodyPr anchor="ctr">
            <a:spAutoFit/>
          </a:bodyPr>
          <a:lstStyle/>
          <a:p>
            <a:pPr eaLnBrk="0" hangingPunct="0"/>
            <a:r>
              <a:rPr lang="en-US" sz="1000" b="1" dirty="0">
                <a:solidFill>
                  <a:srgbClr val="FF0066"/>
                </a:solidFill>
                <a:cs typeface="Tahoma" pitchFamily="34" charset="0"/>
              </a:rPr>
              <a:t>TODD LYLES</a:t>
            </a:r>
          </a:p>
          <a:p>
            <a:pPr eaLnBrk="0" hangingPunct="0"/>
            <a:r>
              <a:rPr lang="en-US" sz="1200" dirty="0"/>
              <a:t>Todd </a:t>
            </a:r>
            <a:r>
              <a:rPr lang="en-US" sz="1200" dirty="0" smtClean="0"/>
              <a:t>currently assists many colleges across the state in their efforts to recruit athletes from the East Texas area.. Lyles </a:t>
            </a:r>
            <a:r>
              <a:rPr lang="en-US" sz="1200" dirty="0"/>
              <a:t>is a graduate of University of </a:t>
            </a:r>
            <a:r>
              <a:rPr lang="en-US" sz="1200" dirty="0" smtClean="0"/>
              <a:t>Houston with a Master’s in Coaching and is  </a:t>
            </a:r>
            <a:r>
              <a:rPr lang="en-US" sz="1200" dirty="0"/>
              <a:t>widely recognized as a leader in team motivation and fundamental skills instruction.  Lyles has a long history of competitive volleyball both as a player and a coach.  During Lyles’ coaching career, he has led several successful club programs in the Texas area.  In addition to coaching club, Lyles has organized and directed numerous volleyball camps and clinics at both the University and High School level.  </a:t>
            </a:r>
            <a:r>
              <a:rPr lang="en-US" sz="1200" dirty="0" smtClean="0"/>
              <a:t>Lyles has coached both at the college and club levels. </a:t>
            </a:r>
            <a:endParaRPr lang="en-US" sz="1200" dirty="0"/>
          </a:p>
          <a:p>
            <a:pPr eaLnBrk="0" hangingPunct="0"/>
            <a:endParaRPr lang="en-US" sz="1200" dirty="0"/>
          </a:p>
          <a:p>
            <a:pPr eaLnBrk="0" hangingPunct="0"/>
            <a:endParaRPr lang="en-US" sz="1000" dirty="0"/>
          </a:p>
          <a:p>
            <a:pPr eaLnBrk="0" hangingPunct="0"/>
            <a:endParaRPr lang="en-US" sz="1200" b="1" dirty="0">
              <a:solidFill>
                <a:srgbClr val="FF0066"/>
              </a:solidFill>
              <a:cs typeface="Tahoma" pitchFamily="34" charset="0"/>
            </a:endParaRPr>
          </a:p>
          <a:p>
            <a:pPr algn="just" eaLnBrk="0" hangingPunct="0"/>
            <a:r>
              <a:rPr lang="en-US" sz="900" dirty="0">
                <a:solidFill>
                  <a:srgbClr val="001E00"/>
                </a:solidFill>
              </a:rPr>
              <a:t>           </a:t>
            </a:r>
            <a:endParaRPr lang="en-US" sz="900" dirty="0">
              <a:solidFill>
                <a:srgbClr val="001E00"/>
              </a:solidFill>
              <a:cs typeface="Tahoma" pitchFamily="34" charset="0"/>
            </a:endParaRPr>
          </a:p>
          <a:p>
            <a:pPr algn="just" eaLnBrk="0" hangingPunct="0"/>
            <a:endParaRPr lang="en-US" sz="1200" dirty="0">
              <a:solidFill>
                <a:srgbClr val="003300"/>
              </a:solidFill>
              <a:cs typeface="Tahoma" pitchFamily="34" charset="0"/>
            </a:endParaRPr>
          </a:p>
          <a:p>
            <a:pPr eaLnBrk="0" hangingPunct="0"/>
            <a:endParaRPr lang="en-US" dirty="0">
              <a:solidFill>
                <a:srgbClr val="003300"/>
              </a:solidFill>
              <a:cs typeface="Tahoma" pitchFamily="34" charset="0"/>
            </a:endParaRPr>
          </a:p>
        </p:txBody>
      </p:sp>
      <p:sp>
        <p:nvSpPr>
          <p:cNvPr id="16389" name="Rectangle 7"/>
          <p:cNvSpPr>
            <a:spLocks noChangeArrowheads="1"/>
          </p:cNvSpPr>
          <p:nvPr/>
        </p:nvSpPr>
        <p:spPr bwMode="auto">
          <a:xfrm>
            <a:off x="7239000" y="350312"/>
            <a:ext cx="2514600" cy="8710077"/>
          </a:xfrm>
          <a:prstGeom prst="rect">
            <a:avLst/>
          </a:prstGeom>
          <a:noFill/>
          <a:ln w="9525">
            <a:noFill/>
            <a:miter lim="800000"/>
            <a:headEnd/>
            <a:tailEnd/>
          </a:ln>
        </p:spPr>
        <p:txBody>
          <a:bodyPr anchor="ctr">
            <a:spAutoFit/>
          </a:bodyPr>
          <a:lstStyle/>
          <a:p>
            <a:pPr algn="just" eaLnBrk="0" hangingPunct="0"/>
            <a:r>
              <a:rPr lang="en-US" sz="1200" dirty="0">
                <a:solidFill>
                  <a:srgbClr val="001E00"/>
                </a:solidFill>
                <a:cs typeface="Tahoma" pitchFamily="34" charset="0"/>
              </a:rPr>
              <a:t>The High Octane Volleyball Camp is designed for young athletes ages 14–18 years old. The camp will cover basic and advanced individual skills that are essential to achieve peak volleyball performance. Campers will receive top level coaching by qualified collegiate coaches and players. Our goal is to create a fun teaching environment that allows athletes to better understand the technical aspects of the game. The last day will include a camp tournament. Parents are welcome to attend. </a:t>
            </a:r>
          </a:p>
          <a:p>
            <a:pPr algn="just" eaLnBrk="0" hangingPunct="0"/>
            <a:endParaRPr lang="en-US" sz="1200" dirty="0">
              <a:solidFill>
                <a:srgbClr val="001E00"/>
              </a:solidFill>
              <a:cs typeface="Tahoma" pitchFamily="34" charset="0"/>
            </a:endParaRPr>
          </a:p>
          <a:p>
            <a:pPr eaLnBrk="0" hangingPunct="0"/>
            <a:r>
              <a:rPr lang="en-US" sz="1200" b="1" u="sng" dirty="0">
                <a:solidFill>
                  <a:srgbClr val="001E00"/>
                </a:solidFill>
                <a:cs typeface="Tahoma" pitchFamily="34" charset="0"/>
              </a:rPr>
              <a:t>Camp Staff</a:t>
            </a:r>
            <a:r>
              <a:rPr lang="en-US" sz="1200" b="1" u="sng" dirty="0" smtClean="0">
                <a:solidFill>
                  <a:srgbClr val="001E00"/>
                </a:solidFill>
                <a:cs typeface="Tahoma" pitchFamily="34" charset="0"/>
              </a:rPr>
              <a:t>:</a:t>
            </a:r>
            <a:r>
              <a:rPr lang="en-US" sz="1200" b="1" dirty="0" smtClean="0">
                <a:solidFill>
                  <a:srgbClr val="FF0066"/>
                </a:solidFill>
                <a:cs typeface="Tahoma" pitchFamily="34" charset="0"/>
              </a:rPr>
              <a:t>  All camp staff will be current or ex collegiate volleyball coaches or players.  Coach to camper ratio will be 10:1. Therefore, each camper will receive individual attention.  </a:t>
            </a:r>
            <a:endParaRPr lang="en-US" sz="1200" b="1" dirty="0">
              <a:solidFill>
                <a:srgbClr val="FF0066"/>
              </a:solidFill>
              <a:cs typeface="Tahoma" pitchFamily="34" charset="0"/>
            </a:endParaRPr>
          </a:p>
          <a:p>
            <a:pPr algn="ctr" eaLnBrk="0" hangingPunct="0"/>
            <a:endParaRPr lang="en-US" sz="1200" b="1" dirty="0">
              <a:solidFill>
                <a:srgbClr val="FF0066"/>
              </a:solidFill>
              <a:cs typeface="Tahoma" pitchFamily="34" charset="0"/>
            </a:endParaRPr>
          </a:p>
          <a:p>
            <a:pPr algn="ctr" eaLnBrk="0" hangingPunct="0"/>
            <a:endParaRPr lang="en-US" sz="1200" b="1" dirty="0">
              <a:solidFill>
                <a:srgbClr val="FF0066"/>
              </a:solidFill>
              <a:cs typeface="Tahoma" pitchFamily="34" charset="0"/>
            </a:endParaRPr>
          </a:p>
          <a:p>
            <a:pPr algn="ctr" eaLnBrk="0" hangingPunct="0"/>
            <a:endParaRPr lang="en-US" sz="1200" b="1" dirty="0">
              <a:solidFill>
                <a:srgbClr val="FF0066"/>
              </a:solidFill>
              <a:cs typeface="Tahoma" pitchFamily="34" charset="0"/>
            </a:endParaRPr>
          </a:p>
          <a:p>
            <a:pPr algn="ctr" eaLnBrk="0" hangingPunct="0"/>
            <a:r>
              <a:rPr lang="en-US" sz="1200" b="1" dirty="0">
                <a:solidFill>
                  <a:srgbClr val="FF0066"/>
                </a:solidFill>
                <a:cs typeface="Tahoma" pitchFamily="34" charset="0"/>
              </a:rPr>
              <a:t>         TODD </a:t>
            </a:r>
            <a:r>
              <a:rPr lang="en-US" sz="1200" b="1" dirty="0" smtClean="0">
                <a:solidFill>
                  <a:srgbClr val="FF0066"/>
                </a:solidFill>
                <a:cs typeface="Tahoma" pitchFamily="34" charset="0"/>
              </a:rPr>
              <a:t>LYLES (camp director) </a:t>
            </a:r>
            <a:endParaRPr lang="en-US" sz="1200" b="1" dirty="0">
              <a:solidFill>
                <a:srgbClr val="FF0066"/>
              </a:solidFill>
              <a:cs typeface="Tahoma" pitchFamily="34" charset="0"/>
            </a:endParaRPr>
          </a:p>
          <a:p>
            <a:pPr algn="ctr" eaLnBrk="0" hangingPunct="0"/>
            <a:endParaRPr lang="en-US" sz="1200" b="1" dirty="0">
              <a:solidFill>
                <a:srgbClr val="FF0066"/>
              </a:solidFill>
              <a:cs typeface="Tahoma" pitchFamily="34" charset="0"/>
            </a:endParaRPr>
          </a:p>
          <a:p>
            <a:pPr algn="ctr" eaLnBrk="0" hangingPunct="0"/>
            <a:endParaRPr lang="en-US" sz="1200" b="1" dirty="0">
              <a:solidFill>
                <a:srgbClr val="FF0066"/>
              </a:solidFill>
              <a:cs typeface="Tahoma" pitchFamily="34" charset="0"/>
            </a:endParaRPr>
          </a:p>
          <a:p>
            <a:pPr algn="ctr" eaLnBrk="0" hangingPunct="0"/>
            <a:endParaRPr lang="en-US" sz="1200" b="1" dirty="0">
              <a:solidFill>
                <a:srgbClr val="FF0066"/>
              </a:solidFill>
              <a:cs typeface="Tahoma" pitchFamily="34" charset="0"/>
            </a:endParaRPr>
          </a:p>
          <a:p>
            <a:pPr algn="ctr" eaLnBrk="0" hangingPunct="0"/>
            <a:r>
              <a:rPr lang="en-US" sz="1200" b="1" dirty="0">
                <a:solidFill>
                  <a:srgbClr val="FF0066"/>
                </a:solidFill>
                <a:cs typeface="Tahoma" pitchFamily="34" charset="0"/>
              </a:rPr>
              <a:t>              </a:t>
            </a:r>
          </a:p>
          <a:p>
            <a:pPr algn="ctr" eaLnBrk="0" hangingPunct="0"/>
            <a:endParaRPr lang="en-US" sz="1200" b="1" dirty="0">
              <a:solidFill>
                <a:srgbClr val="FF0066"/>
              </a:solidFill>
              <a:cs typeface="Tahoma" pitchFamily="34" charset="0"/>
            </a:endParaRPr>
          </a:p>
          <a:p>
            <a:pPr algn="just" eaLnBrk="0" hangingPunct="0"/>
            <a:endParaRPr lang="en-US" b="1" dirty="0">
              <a:solidFill>
                <a:srgbClr val="FF0066"/>
              </a:solidFill>
              <a:cs typeface="Tahoma" pitchFamily="34" charset="0"/>
            </a:endParaRPr>
          </a:p>
          <a:p>
            <a:pPr algn="just" eaLnBrk="0" hangingPunct="0"/>
            <a:endParaRPr lang="en-US" b="1" dirty="0">
              <a:solidFill>
                <a:srgbClr val="FF0066"/>
              </a:solidFill>
              <a:cs typeface="Tahoma" pitchFamily="34" charset="0"/>
            </a:endParaRPr>
          </a:p>
          <a:p>
            <a:pPr algn="just" eaLnBrk="0" hangingPunct="0"/>
            <a:endParaRPr lang="en-US" b="1" dirty="0">
              <a:solidFill>
                <a:srgbClr val="FF0066"/>
              </a:solidFill>
              <a:cs typeface="Tahoma" pitchFamily="34" charset="0"/>
            </a:endParaRPr>
          </a:p>
          <a:p>
            <a:pPr algn="just" eaLnBrk="0" hangingPunct="0"/>
            <a:endParaRPr lang="en-US" b="1" dirty="0">
              <a:solidFill>
                <a:srgbClr val="FF0066"/>
              </a:solidFill>
              <a:cs typeface="Tahoma" pitchFamily="34" charset="0"/>
            </a:endParaRPr>
          </a:p>
          <a:p>
            <a:pPr algn="just" eaLnBrk="0" hangingPunct="0"/>
            <a:endParaRPr lang="en-US" dirty="0">
              <a:solidFill>
                <a:srgbClr val="003300"/>
              </a:solidFill>
              <a:cs typeface="Tahoma" pitchFamily="34" charset="0"/>
            </a:endParaRPr>
          </a:p>
          <a:p>
            <a:pPr algn="just" eaLnBrk="0" hangingPunct="0"/>
            <a:endParaRPr lang="en-US" dirty="0">
              <a:solidFill>
                <a:srgbClr val="003300"/>
              </a:solidFill>
              <a:cs typeface="Tahoma" pitchFamily="34" charset="0"/>
            </a:endParaRPr>
          </a:p>
          <a:p>
            <a:pPr algn="just" eaLnBrk="0" hangingPunct="0"/>
            <a:endParaRPr lang="en-US" dirty="0">
              <a:solidFill>
                <a:srgbClr val="003300"/>
              </a:solidFill>
              <a:cs typeface="Tahoma" pitchFamily="34" charset="0"/>
            </a:endParaRPr>
          </a:p>
        </p:txBody>
      </p:sp>
      <p:sp>
        <p:nvSpPr>
          <p:cNvPr id="9" name="TextBox 8"/>
          <p:cNvSpPr txBox="1">
            <a:spLocks noChangeArrowheads="1"/>
          </p:cNvSpPr>
          <p:nvPr/>
        </p:nvSpPr>
        <p:spPr bwMode="auto">
          <a:xfrm>
            <a:off x="4267200" y="1447800"/>
            <a:ext cx="2244725" cy="406400"/>
          </a:xfrm>
          <a:prstGeom prst="rect">
            <a:avLst/>
          </a:prstGeom>
          <a:solidFill>
            <a:srgbClr val="13DB39"/>
          </a:solidFill>
          <a:ln w="9525" algn="ctr">
            <a:solidFill>
              <a:srgbClr val="FF0066"/>
            </a:solidFill>
            <a:miter lim="800000"/>
            <a:headEnd/>
            <a:tailEnd/>
          </a:ln>
          <a:effectLst>
            <a:outerShdw dist="23000" dir="5400000" rotWithShape="0">
              <a:srgbClr val="000000">
                <a:alpha val="34999"/>
              </a:srgbClr>
            </a:outerShdw>
          </a:effectLst>
        </p:spPr>
        <p:txBody>
          <a:bodyPr wrap="none">
            <a:spAutoFit/>
          </a:bodyPr>
          <a:lstStyle/>
          <a:p>
            <a:pPr eaLnBrk="0" hangingPunct="0">
              <a:defRPr/>
            </a:pPr>
            <a:r>
              <a:rPr lang="en-US" b="1" dirty="0">
                <a:solidFill>
                  <a:schemeClr val="lt1"/>
                </a:solidFill>
                <a:latin typeface="+mn-lt"/>
              </a:rPr>
              <a:t>Camp Information</a:t>
            </a:r>
          </a:p>
        </p:txBody>
      </p:sp>
      <p:sp>
        <p:nvSpPr>
          <p:cNvPr id="16391" name="TextBox 9"/>
          <p:cNvSpPr txBox="1">
            <a:spLocks noChangeArrowheads="1"/>
          </p:cNvSpPr>
          <p:nvPr/>
        </p:nvSpPr>
        <p:spPr bwMode="auto">
          <a:xfrm>
            <a:off x="4800600" y="2438400"/>
            <a:ext cx="1287463" cy="304800"/>
          </a:xfrm>
          <a:prstGeom prst="rect">
            <a:avLst/>
          </a:prstGeom>
          <a:noFill/>
          <a:ln w="9525">
            <a:noFill/>
            <a:miter lim="800000"/>
            <a:headEnd/>
            <a:tailEnd/>
          </a:ln>
        </p:spPr>
        <p:txBody>
          <a:bodyPr wrap="none">
            <a:spAutoFit/>
          </a:bodyPr>
          <a:lstStyle/>
          <a:p>
            <a:pPr eaLnBrk="0" hangingPunct="0"/>
            <a:r>
              <a:rPr lang="en-US" sz="1400" b="1" u="sng">
                <a:solidFill>
                  <a:srgbClr val="FF0066"/>
                </a:solidFill>
              </a:rPr>
              <a:t>Registration</a:t>
            </a:r>
          </a:p>
        </p:txBody>
      </p:sp>
      <p:sp>
        <p:nvSpPr>
          <p:cNvPr id="16392" name="Rectangle 9"/>
          <p:cNvSpPr>
            <a:spLocks noChangeArrowheads="1"/>
          </p:cNvSpPr>
          <p:nvPr/>
        </p:nvSpPr>
        <p:spPr bwMode="auto">
          <a:xfrm>
            <a:off x="3733800" y="4191000"/>
            <a:ext cx="3048000" cy="954088"/>
          </a:xfrm>
          <a:prstGeom prst="rect">
            <a:avLst/>
          </a:prstGeom>
          <a:noFill/>
          <a:ln w="9525">
            <a:noFill/>
            <a:miter lim="800000"/>
            <a:headEnd/>
            <a:tailEnd/>
          </a:ln>
        </p:spPr>
        <p:txBody>
          <a:bodyPr anchor="ctr">
            <a:spAutoFit/>
          </a:bodyPr>
          <a:lstStyle/>
          <a:p>
            <a:pPr algn="ctr" eaLnBrk="0" hangingPunct="0"/>
            <a:r>
              <a:rPr lang="en-US" sz="1400" b="1" dirty="0">
                <a:ea typeface="Times New Roman" pitchFamily="18" charset="0"/>
                <a:cs typeface="Tahoma" pitchFamily="34" charset="0"/>
              </a:rPr>
              <a:t>     </a:t>
            </a:r>
            <a:r>
              <a:rPr lang="en-US" sz="1400" b="1" u="sng" dirty="0">
                <a:solidFill>
                  <a:srgbClr val="FF0066"/>
                </a:solidFill>
                <a:ea typeface="Times New Roman" pitchFamily="18" charset="0"/>
                <a:cs typeface="Tahoma" pitchFamily="34" charset="0"/>
              </a:rPr>
              <a:t>Meals</a:t>
            </a:r>
          </a:p>
          <a:p>
            <a:pPr algn="ctr" eaLnBrk="0" hangingPunct="0"/>
            <a:endParaRPr lang="en-US" sz="1200" dirty="0">
              <a:ea typeface="Times New Roman" pitchFamily="18" charset="0"/>
              <a:cs typeface="Tahoma" pitchFamily="34" charset="0"/>
            </a:endParaRPr>
          </a:p>
          <a:p>
            <a:pPr algn="ctr" eaLnBrk="0" hangingPunct="0"/>
            <a:r>
              <a:rPr lang="en-US" sz="1000" dirty="0">
                <a:ea typeface="Times New Roman" pitchFamily="18" charset="0"/>
                <a:cs typeface="Tahoma" pitchFamily="34" charset="0"/>
              </a:rPr>
              <a:t>No meals will be provided.  Please make plans to  bring a lunch, leave the school to get something to eat, or have someone bring you food.  </a:t>
            </a:r>
            <a:endParaRPr lang="en-US" dirty="0">
              <a:ea typeface="Times New Roman" pitchFamily="18" charset="0"/>
              <a:cs typeface="Tahoma" pitchFamily="34" charset="0"/>
            </a:endParaRPr>
          </a:p>
        </p:txBody>
      </p:sp>
      <p:sp>
        <p:nvSpPr>
          <p:cNvPr id="16393" name="Rectangle 10"/>
          <p:cNvSpPr>
            <a:spLocks noChangeArrowheads="1"/>
          </p:cNvSpPr>
          <p:nvPr/>
        </p:nvSpPr>
        <p:spPr bwMode="auto">
          <a:xfrm>
            <a:off x="4267200" y="5410200"/>
            <a:ext cx="2286000" cy="954088"/>
          </a:xfrm>
          <a:prstGeom prst="rect">
            <a:avLst/>
          </a:prstGeom>
          <a:noFill/>
          <a:ln w="9525">
            <a:noFill/>
            <a:miter lim="800000"/>
            <a:headEnd/>
            <a:tailEnd/>
          </a:ln>
        </p:spPr>
        <p:txBody>
          <a:bodyPr anchor="ctr">
            <a:spAutoFit/>
          </a:bodyPr>
          <a:lstStyle/>
          <a:p>
            <a:pPr algn="ctr" eaLnBrk="0" hangingPunct="0"/>
            <a:r>
              <a:rPr lang="en-US" sz="1400" b="1" dirty="0">
                <a:ea typeface="Times New Roman" pitchFamily="18" charset="0"/>
                <a:cs typeface="Tahoma" pitchFamily="34" charset="0"/>
              </a:rPr>
              <a:t>    </a:t>
            </a:r>
            <a:r>
              <a:rPr lang="en-US" sz="1400" b="1" u="sng" dirty="0">
                <a:solidFill>
                  <a:srgbClr val="FF0066"/>
                </a:solidFill>
                <a:ea typeface="Times New Roman" pitchFamily="18" charset="0"/>
                <a:cs typeface="Tahoma" pitchFamily="34" charset="0"/>
              </a:rPr>
              <a:t>What to Bring</a:t>
            </a:r>
          </a:p>
          <a:p>
            <a:pPr algn="ctr" eaLnBrk="0" hangingPunct="0"/>
            <a:endParaRPr lang="en-US" sz="1200" dirty="0">
              <a:ea typeface="Times New Roman" pitchFamily="18" charset="0"/>
              <a:cs typeface="Tahoma" pitchFamily="34" charset="0"/>
            </a:endParaRPr>
          </a:p>
          <a:p>
            <a:pPr algn="ctr" eaLnBrk="0" hangingPunct="0"/>
            <a:r>
              <a:rPr lang="en-US" sz="1000" dirty="0">
                <a:ea typeface="Times New Roman" pitchFamily="18" charset="0"/>
                <a:cs typeface="Tahoma" pitchFamily="34" charset="0"/>
              </a:rPr>
              <a:t>EVERYONE – Volleyball shoes, socks, knee pads, T-shirts, lunch money, and a good attitude. </a:t>
            </a:r>
            <a:endParaRPr lang="en-US" dirty="0">
              <a:ea typeface="Times New Roman" pitchFamily="18" charset="0"/>
              <a:cs typeface="Tahoma" pitchFamily="34" charset="0"/>
            </a:endParaRPr>
          </a:p>
        </p:txBody>
      </p:sp>
      <p:sp>
        <p:nvSpPr>
          <p:cNvPr id="16394" name="TextBox 15"/>
          <p:cNvSpPr txBox="1">
            <a:spLocks noChangeArrowheads="1"/>
          </p:cNvSpPr>
          <p:nvPr/>
        </p:nvSpPr>
        <p:spPr bwMode="auto">
          <a:xfrm>
            <a:off x="4251158" y="2819568"/>
            <a:ext cx="2743200" cy="830997"/>
          </a:xfrm>
          <a:prstGeom prst="rect">
            <a:avLst/>
          </a:prstGeom>
          <a:noFill/>
          <a:ln w="9525">
            <a:noFill/>
            <a:miter lim="800000"/>
            <a:headEnd/>
            <a:tailEnd/>
          </a:ln>
        </p:spPr>
        <p:txBody>
          <a:bodyPr>
            <a:spAutoFit/>
          </a:bodyPr>
          <a:lstStyle/>
          <a:p>
            <a:pPr eaLnBrk="0" hangingPunct="0"/>
            <a:r>
              <a:rPr lang="en-US" sz="1200" b="1" dirty="0"/>
              <a:t>When:  </a:t>
            </a:r>
            <a:r>
              <a:rPr lang="en-US" sz="1200" dirty="0" smtClean="0"/>
              <a:t>July 15-17</a:t>
            </a:r>
            <a:endParaRPr lang="en-US" sz="1200" dirty="0"/>
          </a:p>
          <a:p>
            <a:pPr eaLnBrk="0" hangingPunct="0"/>
            <a:r>
              <a:rPr lang="en-US" sz="1200" b="1" dirty="0"/>
              <a:t>Place:</a:t>
            </a:r>
            <a:r>
              <a:rPr lang="en-US" sz="1200" dirty="0"/>
              <a:t>   </a:t>
            </a:r>
            <a:r>
              <a:rPr lang="en-US" sz="1200" dirty="0" smtClean="0"/>
              <a:t>Brook Hill HS </a:t>
            </a:r>
            <a:endParaRPr lang="en-US" sz="1200" dirty="0"/>
          </a:p>
          <a:p>
            <a:pPr eaLnBrk="0" hangingPunct="0"/>
            <a:r>
              <a:rPr lang="en-US" sz="1200" b="1" dirty="0"/>
              <a:t>Time:  </a:t>
            </a:r>
            <a:r>
              <a:rPr lang="en-US" sz="1200" dirty="0"/>
              <a:t>  </a:t>
            </a:r>
            <a:r>
              <a:rPr lang="en-US" sz="1200" dirty="0" smtClean="0"/>
              <a:t>9am -12p &amp; 1pm – 4pm </a:t>
            </a:r>
            <a:endParaRPr lang="en-US" sz="1200" dirty="0"/>
          </a:p>
          <a:p>
            <a:pPr eaLnBrk="0" hangingPunct="0"/>
            <a:r>
              <a:rPr lang="en-US" sz="1200" b="1" dirty="0"/>
              <a:t>Price:    </a:t>
            </a:r>
            <a:r>
              <a:rPr lang="en-US" sz="1200" dirty="0" smtClean="0"/>
              <a:t>$150.00</a:t>
            </a:r>
            <a:endParaRPr lang="en-US" sz="1200" dirty="0"/>
          </a:p>
        </p:txBody>
      </p:sp>
      <p:pic>
        <p:nvPicPr>
          <p:cNvPr id="16395" name="Picture 46"/>
          <p:cNvPicPr>
            <a:picLocks noChangeAspect="1" noChangeArrowheads="1"/>
          </p:cNvPicPr>
          <p:nvPr/>
        </p:nvPicPr>
        <p:blipFill>
          <a:blip r:embed="rId4" cstate="print"/>
          <a:srcRect/>
          <a:stretch>
            <a:fillRect/>
          </a:stretch>
        </p:blipFill>
        <p:spPr bwMode="auto">
          <a:xfrm>
            <a:off x="1447800" y="685800"/>
            <a:ext cx="457200" cy="444500"/>
          </a:xfrm>
          <a:prstGeom prst="rect">
            <a:avLst/>
          </a:prstGeom>
          <a:noFill/>
          <a:ln w="9525">
            <a:noFill/>
            <a:miter lim="800000"/>
            <a:headEnd/>
            <a:tailEnd/>
          </a:ln>
        </p:spPr>
      </p:pic>
      <p:pic>
        <p:nvPicPr>
          <p:cNvPr id="16397" name="Picture 15" descr="C:\Documents and Settings\nmccray\My Documents\My Pictures\Todd.JPG"/>
          <p:cNvPicPr>
            <a:picLocks noChangeAspect="1" noChangeArrowheads="1"/>
          </p:cNvPicPr>
          <p:nvPr/>
        </p:nvPicPr>
        <p:blipFill>
          <a:blip r:embed="rId5" cstate="print"/>
          <a:srcRect/>
          <a:stretch>
            <a:fillRect/>
          </a:stretch>
        </p:blipFill>
        <p:spPr bwMode="auto">
          <a:xfrm>
            <a:off x="8001000" y="5997116"/>
            <a:ext cx="990600"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2502</TotalTime>
  <Words>598</Words>
  <Application>Microsoft Office PowerPoint</Application>
  <PresentationFormat>Custom</PresentationFormat>
  <Paragraphs>93</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Chiller</vt:lpstr>
      <vt:lpstr>Tahoma</vt:lpstr>
      <vt:lpstr>Times New Roman</vt:lpstr>
      <vt:lpstr>Default Design</vt:lpstr>
      <vt:lpstr>PowerPoint Presentation</vt:lpstr>
      <vt:lpstr>PowerPoint Presentation</vt:lpstr>
    </vt:vector>
  </TitlesOfParts>
  <Company>ETMC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LaRea  Albert</dc:creator>
  <cp:lastModifiedBy>Mallory Simmons</cp:lastModifiedBy>
  <cp:revision>218</cp:revision>
  <cp:lastPrinted>2000-08-31T18:30:03Z</cp:lastPrinted>
  <dcterms:created xsi:type="dcterms:W3CDTF">1999-10-12T23:09:46Z</dcterms:created>
  <dcterms:modified xsi:type="dcterms:W3CDTF">2017-03-27T16:36:44Z</dcterms:modified>
</cp:coreProperties>
</file>