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0FA9-6E0C-42D4-BFD9-D73E7A29E0B6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C168-1A76-4E10-8C25-C3DDB1A9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2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0FA9-6E0C-42D4-BFD9-D73E7A29E0B6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C168-1A76-4E10-8C25-C3DDB1A9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3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0FA9-6E0C-42D4-BFD9-D73E7A29E0B6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C168-1A76-4E10-8C25-C3DDB1A954F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1109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0FA9-6E0C-42D4-BFD9-D73E7A29E0B6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C168-1A76-4E10-8C25-C3DDB1A9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1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0FA9-6E0C-42D4-BFD9-D73E7A29E0B6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C168-1A76-4E10-8C25-C3DDB1A954F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1059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0FA9-6E0C-42D4-BFD9-D73E7A29E0B6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C168-1A76-4E10-8C25-C3DDB1A9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9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0FA9-6E0C-42D4-BFD9-D73E7A29E0B6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C168-1A76-4E10-8C25-C3DDB1A9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95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0FA9-6E0C-42D4-BFD9-D73E7A29E0B6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C168-1A76-4E10-8C25-C3DDB1A9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9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0FA9-6E0C-42D4-BFD9-D73E7A29E0B6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C168-1A76-4E10-8C25-C3DDB1A9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0FA9-6E0C-42D4-BFD9-D73E7A29E0B6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C168-1A76-4E10-8C25-C3DDB1A9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2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0FA9-6E0C-42D4-BFD9-D73E7A29E0B6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C168-1A76-4E10-8C25-C3DDB1A9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0FA9-6E0C-42D4-BFD9-D73E7A29E0B6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C168-1A76-4E10-8C25-C3DDB1A9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3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0FA9-6E0C-42D4-BFD9-D73E7A29E0B6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C168-1A76-4E10-8C25-C3DDB1A9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9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0FA9-6E0C-42D4-BFD9-D73E7A29E0B6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C168-1A76-4E10-8C25-C3DDB1A9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0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0FA9-6E0C-42D4-BFD9-D73E7A29E0B6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C168-1A76-4E10-8C25-C3DDB1A9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9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C168-1A76-4E10-8C25-C3DDB1A954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0FA9-6E0C-42D4-BFD9-D73E7A29E0B6}" type="datetimeFigureOut">
              <a:rPr lang="en-US" smtClean="0"/>
              <a:t>4/23/2018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0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50FA9-6E0C-42D4-BFD9-D73E7A29E0B6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B6C168-1A76-4E10-8C25-C3DDB1A9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6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YgTM1pPjKQ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51760"/>
          </a:xfrm>
        </p:spPr>
        <p:txBody>
          <a:bodyPr/>
          <a:lstStyle/>
          <a:p>
            <a:r>
              <a:rPr lang="en-US" dirty="0" smtClean="0"/>
              <a:t>College Student Safety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4838" y="-1374527"/>
            <a:ext cx="6345894" cy="9543337"/>
          </a:xfrm>
        </p:spPr>
      </p:pic>
    </p:spTree>
    <p:extLst>
      <p:ext uri="{BB962C8B-B14F-4D97-AF65-F5344CB8AC3E}">
        <p14:creationId xmlns:p14="http://schemas.microsoft.com/office/powerpoint/2010/main" val="78136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1009" y="-494279"/>
            <a:ext cx="6499413" cy="7756914"/>
          </a:xfrm>
        </p:spPr>
      </p:pic>
    </p:spTree>
    <p:extLst>
      <p:ext uri="{BB962C8B-B14F-4D97-AF65-F5344CB8AC3E}">
        <p14:creationId xmlns:p14="http://schemas.microsoft.com/office/powerpoint/2010/main" val="38948853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4260b0b-9b72-47c8-8563-28f1127380b1@pr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7084" y="1010671"/>
            <a:ext cx="5924504" cy="444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14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19" y="369455"/>
            <a:ext cx="7582800" cy="5120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9128" y="5490141"/>
            <a:ext cx="7869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 not take a beverage from a stranger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 aware of where you park-try to park close to a streetlight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1241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8" y="168565"/>
            <a:ext cx="7496848" cy="5622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3126" y="452584"/>
            <a:ext cx="457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 not leave your beverage unattended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Rohypnol- Date/Rape Drug (odorless, colorless, tasteless tablet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Causes loss of muscle control, forgetfulness, low blood pressure, dizziness, confusion, and numbness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096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2" y="198459"/>
            <a:ext cx="8718894" cy="5814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927" y="6216073"/>
            <a:ext cx="738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Natalie </a:t>
            </a:r>
            <a:r>
              <a:rPr lang="en-US" sz="2800" dirty="0" err="1" smtClean="0"/>
              <a:t>Hollaway</a:t>
            </a:r>
            <a:r>
              <a:rPr lang="en-US" sz="2800" dirty="0" smtClean="0"/>
              <a:t> Case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61" y="180254"/>
            <a:ext cx="8640333" cy="4964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673" y="54864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Danger Zone- drug into an alley</a:t>
            </a:r>
          </a:p>
          <a:p>
            <a:r>
              <a:rPr lang="en-US" sz="2400" dirty="0" smtClean="0"/>
              <a:t>Do not go to the bathroom alone- always stay with a group</a:t>
            </a:r>
          </a:p>
          <a:p>
            <a:r>
              <a:rPr lang="en-US" sz="2400" dirty="0" smtClean="0"/>
              <a:t>Do not let someone you don’t know walk you to your car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Find Yourself in Trouble or Compromised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safe place</a:t>
            </a:r>
          </a:p>
          <a:p>
            <a:pPr lvl="1"/>
            <a:r>
              <a:rPr lang="en-US" dirty="0" smtClean="0"/>
              <a:t>Lighted</a:t>
            </a:r>
          </a:p>
          <a:p>
            <a:pPr lvl="1"/>
            <a:r>
              <a:rPr lang="en-US" dirty="0" smtClean="0"/>
              <a:t>With people</a:t>
            </a:r>
          </a:p>
          <a:p>
            <a:r>
              <a:rPr lang="en-US" dirty="0" smtClean="0"/>
              <a:t>Get on your cell phone to find your party</a:t>
            </a:r>
          </a:p>
          <a:p>
            <a:r>
              <a:rPr lang="en-US" dirty="0" smtClean="0"/>
              <a:t>Determine/know your location </a:t>
            </a:r>
          </a:p>
          <a:p>
            <a:pPr lvl="1"/>
            <a:r>
              <a:rPr lang="en-US" dirty="0" smtClean="0"/>
              <a:t>Example- a business, known landmark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09" y="982770"/>
            <a:ext cx="3713726" cy="5521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691" y="138545"/>
            <a:ext cx="10150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Emergency Cell Phone Setting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88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4" y="729096"/>
            <a:ext cx="2857500" cy="506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9418" y="1209964"/>
            <a:ext cx="4636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to your health app and select at the bottom the Medical ID </a:t>
            </a:r>
          </a:p>
          <a:p>
            <a:endParaRPr lang="en-US" dirty="0"/>
          </a:p>
          <a:p>
            <a:r>
              <a:rPr lang="en-US" dirty="0" smtClean="0"/>
              <a:t>Here, you can enter important medical information and emergency contacts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textingfails</a:t>
            </a:r>
            <a:endParaRPr lang="en-US" dirty="0"/>
          </a:p>
        </p:txBody>
      </p:sp>
      <p:pic>
        <p:nvPicPr>
          <p:cNvPr id="6" name="nYgTM1pPjK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04348" y="229408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56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6" y="220904"/>
            <a:ext cx="3535939" cy="6286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18" y="367273"/>
            <a:ext cx="3371273" cy="5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91" y="480547"/>
            <a:ext cx="3288145" cy="58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you get in a situation that is bad…</a:t>
            </a:r>
          </a:p>
          <a:p>
            <a:pPr lvl="1"/>
            <a:r>
              <a:rPr lang="en-US" sz="2400" dirty="0" smtClean="0"/>
              <a:t>Run</a:t>
            </a:r>
          </a:p>
          <a:p>
            <a:pPr lvl="1"/>
            <a:r>
              <a:rPr lang="en-US" sz="2400" dirty="0" smtClean="0"/>
              <a:t>Resist</a:t>
            </a:r>
          </a:p>
          <a:p>
            <a:pPr lvl="1"/>
            <a:r>
              <a:rPr lang="en-US" sz="2400" dirty="0" smtClean="0"/>
              <a:t>Fight</a:t>
            </a:r>
          </a:p>
          <a:p>
            <a:pPr lvl="2"/>
            <a:r>
              <a:rPr lang="en-US" sz="2200" dirty="0"/>
              <a:t>I</a:t>
            </a:r>
            <a:r>
              <a:rPr lang="en-US" sz="2200" dirty="0" smtClean="0"/>
              <a:t>nvest in personal defense classes. Many universities offer these and you may be able to receive credit for them</a:t>
            </a:r>
          </a:p>
          <a:p>
            <a:pPr lvl="2"/>
            <a:r>
              <a:rPr lang="en-US" sz="2200" dirty="0" smtClean="0"/>
              <a:t>Invest in non-lethal deterrents such as pepper spray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650124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9212"/>
            <a:ext cx="10702636" cy="522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In All Assaults teens ages 12 to 17 are 176% more likely to be assaulted than adults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015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64" y="500062"/>
            <a:ext cx="11090564" cy="132556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Abductions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73" y="161780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Teenage Girls are at the highest rate of Risk for</a:t>
            </a:r>
            <a:r>
              <a:rPr lang="en-US" sz="4400" dirty="0" smtClean="0"/>
              <a:t> </a:t>
            </a:r>
            <a:r>
              <a:rPr lang="en-US" sz="6000" dirty="0" smtClean="0"/>
              <a:t>Abduction ! </a:t>
            </a:r>
          </a:p>
          <a:p>
            <a:endParaRPr lang="en-US" sz="6000" dirty="0"/>
          </a:p>
          <a:p>
            <a:r>
              <a:rPr lang="en-US" sz="6000" dirty="0" smtClean="0"/>
              <a:t>75% of all abductions are Females 12-17  World Wide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774621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31442" cy="13208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Categories for Abductions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Stranger Abductions </a:t>
            </a:r>
            <a:endParaRPr lang="en-US" sz="4800" dirty="0"/>
          </a:p>
          <a:p>
            <a:r>
              <a:rPr lang="en-US" sz="4800" dirty="0" smtClean="0"/>
              <a:t>Non-Family Acquaintances 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Stats STILL 75% of all Cases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079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Situational Awareness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 Zones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Parking Lots</a:t>
            </a:r>
          </a:p>
          <a:p>
            <a:r>
              <a:rPr lang="en-US" sz="2800" dirty="0" smtClean="0"/>
              <a:t>Athletic Events</a:t>
            </a:r>
          </a:p>
          <a:p>
            <a:r>
              <a:rPr lang="en-US" sz="2800" dirty="0" smtClean="0"/>
              <a:t>Dorms </a:t>
            </a:r>
          </a:p>
          <a:p>
            <a:r>
              <a:rPr lang="en-US" sz="2800" dirty="0" smtClean="0"/>
              <a:t>Bars and Restaurants</a:t>
            </a:r>
          </a:p>
          <a:p>
            <a:r>
              <a:rPr lang="en-US" sz="2800" dirty="0" smtClean="0"/>
              <a:t>Shopping Centers</a:t>
            </a:r>
          </a:p>
          <a:p>
            <a:r>
              <a:rPr lang="en-US" sz="2800" dirty="0" smtClean="0"/>
              <a:t>Jogging Trails and Recreational Parks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727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Britannic Bold" panose="020B0903060703020204" pitchFamily="34" charset="0"/>
              </a:rPr>
              <a:t>STATS </a:t>
            </a:r>
            <a:endParaRPr lang="en-US" sz="6600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Dept</a:t>
            </a:r>
            <a:r>
              <a:rPr lang="en-US" sz="4800" dirty="0" smtClean="0"/>
              <a:t> of Justice </a:t>
            </a:r>
          </a:p>
          <a:p>
            <a:endParaRPr lang="en-US" sz="4800" dirty="0"/>
          </a:p>
          <a:p>
            <a:r>
              <a:rPr lang="en-US" sz="4800" dirty="0" smtClean="0"/>
              <a:t>Crimes against Children Center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9248" y="-1092629"/>
            <a:ext cx="5912606" cy="90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9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5746" y="-1646606"/>
            <a:ext cx="6054343" cy="9932895"/>
          </a:xfrm>
        </p:spPr>
      </p:pic>
    </p:spTree>
    <p:extLst>
      <p:ext uri="{BB962C8B-B14F-4D97-AF65-F5344CB8AC3E}">
        <p14:creationId xmlns:p14="http://schemas.microsoft.com/office/powerpoint/2010/main" val="4739953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A539500A89DC4CB87EBA931ABD83DD" ma:contentTypeVersion="8" ma:contentTypeDescription="Create a new document." ma:contentTypeScope="" ma:versionID="7e1f14d11f02e191abdb7131c8de05f9">
  <xsd:schema xmlns:xsd="http://www.w3.org/2001/XMLSchema" xmlns:xs="http://www.w3.org/2001/XMLSchema" xmlns:p="http://schemas.microsoft.com/office/2006/metadata/properties" xmlns:ns2="ddc43050-87ff-491a-a411-615c16afa9e9" xmlns:ns3="e260003e-02fc-49d6-9aa8-0fce29990d07" targetNamespace="http://schemas.microsoft.com/office/2006/metadata/properties" ma:root="true" ma:fieldsID="02050db6f97f5171a96d6527458eb599" ns2:_="" ns3:_="">
    <xsd:import namespace="ddc43050-87ff-491a-a411-615c16afa9e9"/>
    <xsd:import namespace="e260003e-02fc-49d6-9aa8-0fce29990d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43050-87ff-491a-a411-615c16afa9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60003e-02fc-49d6-9aa8-0fce29990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113045-BA38-4703-A7CC-621A8F25C0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2B0A86-F17F-495E-AC23-862AFF634F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43050-87ff-491a-a411-615c16afa9e9"/>
    <ds:schemaRef ds:uri="e260003e-02fc-49d6-9aa8-0fce29990d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1A868E-0756-4F76-8E02-03A78F034831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e260003e-02fc-49d6-9aa8-0fce29990d07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dc43050-87ff-491a-a411-615c16afa9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361</TotalTime>
  <Words>279</Words>
  <Application>Microsoft Office PowerPoint</Application>
  <PresentationFormat>Widescreen</PresentationFormat>
  <Paragraphs>50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Britannic Bold</vt:lpstr>
      <vt:lpstr>Trebuchet MS</vt:lpstr>
      <vt:lpstr>Wingdings 3</vt:lpstr>
      <vt:lpstr>Facet</vt:lpstr>
      <vt:lpstr>College Student Safety </vt:lpstr>
      <vt:lpstr>#textingfails</vt:lpstr>
      <vt:lpstr>PowerPoint Presentation</vt:lpstr>
      <vt:lpstr>Abductions </vt:lpstr>
      <vt:lpstr>Categories for Abductions </vt:lpstr>
      <vt:lpstr>Situational Awareness </vt:lpstr>
      <vt:lpstr>Danger Zones </vt:lpstr>
      <vt:lpstr>STATS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Find Yourself in Trouble or Compromised </vt:lpstr>
      <vt:lpstr>PowerPoint Presentation</vt:lpstr>
      <vt:lpstr>PowerPoint Presentation</vt:lpstr>
      <vt:lpstr>PowerPoint Presentation</vt:lpstr>
      <vt:lpstr>PowerPoint Presentation</vt:lpstr>
      <vt:lpstr>Alternative 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Student Safety</dc:title>
  <dc:creator>Bobby Brasher</dc:creator>
  <cp:lastModifiedBy>Bobby Brasher</cp:lastModifiedBy>
  <cp:revision>13</cp:revision>
  <dcterms:created xsi:type="dcterms:W3CDTF">2018-04-18T15:06:06Z</dcterms:created>
  <dcterms:modified xsi:type="dcterms:W3CDTF">2018-04-23T17:11:14Z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0x01010020A539500A89DC4CB87EBA931ABD83DD</vt:lpwstr>
  </property>
</Properties>
</file>