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>
        <p:scale>
          <a:sx n="77" d="100"/>
          <a:sy n="77" d="100"/>
        </p:scale>
        <p:origin x="8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441F79-8086-430A-8521-97685DA4E145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70577C0-18CB-41E2-AA7F-A40D01D3A7A9}">
      <dgm:prSet phldrT="[Text]"/>
      <dgm:spPr/>
      <dgm:t>
        <a:bodyPr/>
        <a:lstStyle/>
        <a:p>
          <a:r>
            <a:rPr lang="en-US" dirty="0" smtClean="0"/>
            <a:t>We have not learned the material well</a:t>
          </a:r>
          <a:endParaRPr lang="en-US" dirty="0"/>
        </a:p>
      </dgm:t>
    </dgm:pt>
    <dgm:pt modelId="{9CABB73A-CA7F-4827-9B0A-4C3F56207AE5}" type="parTrans" cxnId="{9A907A5B-0AA4-4722-96E5-F14DB487E815}">
      <dgm:prSet/>
      <dgm:spPr/>
      <dgm:t>
        <a:bodyPr/>
        <a:lstStyle/>
        <a:p>
          <a:endParaRPr lang="en-US"/>
        </a:p>
      </dgm:t>
    </dgm:pt>
    <dgm:pt modelId="{68C6CBC3-7DAA-45BD-B9AB-E9421801B89C}" type="sibTrans" cxnId="{9A907A5B-0AA4-4722-96E5-F14DB487E815}">
      <dgm:prSet/>
      <dgm:spPr/>
      <dgm:t>
        <a:bodyPr/>
        <a:lstStyle/>
        <a:p>
          <a:endParaRPr lang="en-US"/>
        </a:p>
      </dgm:t>
    </dgm:pt>
    <dgm:pt modelId="{AB62EDDC-DF92-4CBE-B9D4-32A897D0B018}">
      <dgm:prSet phldrT="[Text]"/>
      <dgm:spPr/>
      <dgm:t>
        <a:bodyPr/>
        <a:lstStyle/>
        <a:p>
          <a:r>
            <a:rPr lang="en-US" dirty="0" smtClean="0"/>
            <a:t>Disuse </a:t>
          </a:r>
          <a:endParaRPr lang="en-US" dirty="0"/>
        </a:p>
      </dgm:t>
    </dgm:pt>
    <dgm:pt modelId="{840E3F20-D864-4F34-B4D1-8C56FF5F3DF1}" type="parTrans" cxnId="{0945073B-46E8-48A0-87D0-1F0D6FDD9390}">
      <dgm:prSet/>
      <dgm:spPr/>
      <dgm:t>
        <a:bodyPr/>
        <a:lstStyle/>
        <a:p>
          <a:endParaRPr lang="en-US"/>
        </a:p>
      </dgm:t>
    </dgm:pt>
    <dgm:pt modelId="{A86B0E05-25C8-4501-A57F-B8ECCA63701F}" type="sibTrans" cxnId="{0945073B-46E8-48A0-87D0-1F0D6FDD9390}">
      <dgm:prSet/>
      <dgm:spPr/>
      <dgm:t>
        <a:bodyPr/>
        <a:lstStyle/>
        <a:p>
          <a:endParaRPr lang="en-US"/>
        </a:p>
      </dgm:t>
    </dgm:pt>
    <dgm:pt modelId="{F2499AB2-97E8-429D-B939-F5592CF5244C}">
      <dgm:prSet phldrT="[Text]"/>
      <dgm:spPr/>
      <dgm:t>
        <a:bodyPr/>
        <a:lstStyle/>
        <a:p>
          <a:r>
            <a:rPr lang="en-US" dirty="0" smtClean="0"/>
            <a:t>Interference- emotional, anxieties, distractions</a:t>
          </a:r>
          <a:endParaRPr lang="en-US" dirty="0"/>
        </a:p>
      </dgm:t>
    </dgm:pt>
    <dgm:pt modelId="{D45C2214-B216-493C-B3CA-FA67A1D3025B}" type="parTrans" cxnId="{574F85BF-8CAA-43EC-A1D6-5D99F5047768}">
      <dgm:prSet/>
      <dgm:spPr/>
      <dgm:t>
        <a:bodyPr/>
        <a:lstStyle/>
        <a:p>
          <a:endParaRPr lang="en-US"/>
        </a:p>
      </dgm:t>
    </dgm:pt>
    <dgm:pt modelId="{6C21C776-0865-4AC3-BEDF-72B28D37A10C}" type="sibTrans" cxnId="{574F85BF-8CAA-43EC-A1D6-5D99F5047768}">
      <dgm:prSet/>
      <dgm:spPr/>
      <dgm:t>
        <a:bodyPr/>
        <a:lstStyle/>
        <a:p>
          <a:endParaRPr lang="en-US"/>
        </a:p>
      </dgm:t>
    </dgm:pt>
    <dgm:pt modelId="{C1698870-3D78-4747-BB74-DCA9D76D3916}">
      <dgm:prSet phldrT="[Text]"/>
      <dgm:spPr/>
      <dgm:t>
        <a:bodyPr/>
        <a:lstStyle/>
        <a:p>
          <a:r>
            <a:rPr lang="en-US" dirty="0" smtClean="0"/>
            <a:t>Changed cues</a:t>
          </a:r>
          <a:endParaRPr lang="en-US" dirty="0"/>
        </a:p>
      </dgm:t>
    </dgm:pt>
    <dgm:pt modelId="{9EBB75FF-9D4C-46A0-8AE7-1E610B0E3337}" type="parTrans" cxnId="{83A7D1EB-38A6-415D-98CD-82408D24AEF2}">
      <dgm:prSet/>
      <dgm:spPr/>
      <dgm:t>
        <a:bodyPr/>
        <a:lstStyle/>
        <a:p>
          <a:endParaRPr lang="en-US"/>
        </a:p>
      </dgm:t>
    </dgm:pt>
    <dgm:pt modelId="{8D8D4FFD-4DFB-4A98-B5F0-D34BA2AA05C3}" type="sibTrans" cxnId="{83A7D1EB-38A6-415D-98CD-82408D24AEF2}">
      <dgm:prSet/>
      <dgm:spPr/>
      <dgm:t>
        <a:bodyPr/>
        <a:lstStyle/>
        <a:p>
          <a:endParaRPr lang="en-US"/>
        </a:p>
      </dgm:t>
    </dgm:pt>
    <dgm:pt modelId="{6F1B4436-6E94-49F3-9719-847CFF3E6E30}">
      <dgm:prSet phldrT="[Text]"/>
      <dgm:spPr/>
      <dgm:t>
        <a:bodyPr/>
        <a:lstStyle/>
        <a:p>
          <a:r>
            <a:rPr lang="en-US" dirty="0" smtClean="0"/>
            <a:t>Lack of attention and effort</a:t>
          </a:r>
          <a:endParaRPr lang="en-US" dirty="0"/>
        </a:p>
      </dgm:t>
    </dgm:pt>
    <dgm:pt modelId="{CF68F62A-EADC-46CB-93D0-4498E3BFEC26}" type="parTrans" cxnId="{F684E645-8D32-4F63-9A33-0925874F0482}">
      <dgm:prSet/>
      <dgm:spPr/>
      <dgm:t>
        <a:bodyPr/>
        <a:lstStyle/>
        <a:p>
          <a:endParaRPr lang="en-US"/>
        </a:p>
      </dgm:t>
    </dgm:pt>
    <dgm:pt modelId="{614A758B-A31C-45C9-9C44-1F1E452CB1B4}" type="sibTrans" cxnId="{F684E645-8D32-4F63-9A33-0925874F0482}">
      <dgm:prSet/>
      <dgm:spPr/>
      <dgm:t>
        <a:bodyPr/>
        <a:lstStyle/>
        <a:p>
          <a:endParaRPr lang="en-US"/>
        </a:p>
      </dgm:t>
    </dgm:pt>
    <dgm:pt modelId="{1357F899-5FE9-45A4-B39B-DBA297EBA90B}" type="pres">
      <dgm:prSet presAssocID="{8D441F79-8086-430A-8521-97685DA4E145}" presName="diagram" presStyleCnt="0">
        <dgm:presLayoutVars>
          <dgm:dir/>
          <dgm:resizeHandles val="exact"/>
        </dgm:presLayoutVars>
      </dgm:prSet>
      <dgm:spPr/>
    </dgm:pt>
    <dgm:pt modelId="{B6B39C1C-6378-41BE-89E9-61BF5C6E6526}" type="pres">
      <dgm:prSet presAssocID="{670577C0-18CB-41E2-AA7F-A40D01D3A7A9}" presName="node" presStyleLbl="node1" presStyleIdx="0" presStyleCnt="5">
        <dgm:presLayoutVars>
          <dgm:bulletEnabled val="1"/>
        </dgm:presLayoutVars>
      </dgm:prSet>
      <dgm:spPr/>
    </dgm:pt>
    <dgm:pt modelId="{77754EAE-65EA-4155-BDF8-69D4BBA4206F}" type="pres">
      <dgm:prSet presAssocID="{68C6CBC3-7DAA-45BD-B9AB-E9421801B89C}" presName="sibTrans" presStyleCnt="0"/>
      <dgm:spPr/>
    </dgm:pt>
    <dgm:pt modelId="{D321D30A-391C-4AE5-871C-1C4E432BFD36}" type="pres">
      <dgm:prSet presAssocID="{AB62EDDC-DF92-4CBE-B9D4-32A897D0B01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129AA4-CB69-484D-A46B-C9468E6B4582}" type="pres">
      <dgm:prSet presAssocID="{A86B0E05-25C8-4501-A57F-B8ECCA63701F}" presName="sibTrans" presStyleCnt="0"/>
      <dgm:spPr/>
    </dgm:pt>
    <dgm:pt modelId="{35C7516F-B5F8-4210-9897-6854504CA43A}" type="pres">
      <dgm:prSet presAssocID="{F2499AB2-97E8-429D-B939-F5592CF5244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7D3F7E-A7B3-440A-A4C3-2A98B8B8579E}" type="pres">
      <dgm:prSet presAssocID="{6C21C776-0865-4AC3-BEDF-72B28D37A10C}" presName="sibTrans" presStyleCnt="0"/>
      <dgm:spPr/>
    </dgm:pt>
    <dgm:pt modelId="{F7AFBC7B-8E01-4C30-99CD-482DCEC534F3}" type="pres">
      <dgm:prSet presAssocID="{C1698870-3D78-4747-BB74-DCA9D76D3916}" presName="node" presStyleLbl="node1" presStyleIdx="3" presStyleCnt="5">
        <dgm:presLayoutVars>
          <dgm:bulletEnabled val="1"/>
        </dgm:presLayoutVars>
      </dgm:prSet>
      <dgm:spPr/>
    </dgm:pt>
    <dgm:pt modelId="{B6672B3C-3197-4FB6-9BD6-9CCD926EDE5C}" type="pres">
      <dgm:prSet presAssocID="{8D8D4FFD-4DFB-4A98-B5F0-D34BA2AA05C3}" presName="sibTrans" presStyleCnt="0"/>
      <dgm:spPr/>
    </dgm:pt>
    <dgm:pt modelId="{3DEB1B75-B185-4A35-936F-ADD5B94DF0B3}" type="pres">
      <dgm:prSet presAssocID="{6F1B4436-6E94-49F3-9719-847CFF3E6E30}" presName="node" presStyleLbl="node1" presStyleIdx="4" presStyleCnt="5">
        <dgm:presLayoutVars>
          <dgm:bulletEnabled val="1"/>
        </dgm:presLayoutVars>
      </dgm:prSet>
      <dgm:spPr/>
    </dgm:pt>
  </dgm:ptLst>
  <dgm:cxnLst>
    <dgm:cxn modelId="{BF9D4A11-6C4C-4A9E-A354-4F499E9A927D}" type="presOf" srcId="{F2499AB2-97E8-429D-B939-F5592CF5244C}" destId="{35C7516F-B5F8-4210-9897-6854504CA43A}" srcOrd="0" destOrd="0" presId="urn:microsoft.com/office/officeart/2005/8/layout/default"/>
    <dgm:cxn modelId="{41B2E3B3-F754-4C90-912E-C5C660497086}" type="presOf" srcId="{C1698870-3D78-4747-BB74-DCA9D76D3916}" destId="{F7AFBC7B-8E01-4C30-99CD-482DCEC534F3}" srcOrd="0" destOrd="0" presId="urn:microsoft.com/office/officeart/2005/8/layout/default"/>
    <dgm:cxn modelId="{1B8AF0EC-3251-48A0-8406-96DA8ED574BF}" type="presOf" srcId="{AB62EDDC-DF92-4CBE-B9D4-32A897D0B018}" destId="{D321D30A-391C-4AE5-871C-1C4E432BFD36}" srcOrd="0" destOrd="0" presId="urn:microsoft.com/office/officeart/2005/8/layout/default"/>
    <dgm:cxn modelId="{9A907A5B-0AA4-4722-96E5-F14DB487E815}" srcId="{8D441F79-8086-430A-8521-97685DA4E145}" destId="{670577C0-18CB-41E2-AA7F-A40D01D3A7A9}" srcOrd="0" destOrd="0" parTransId="{9CABB73A-CA7F-4827-9B0A-4C3F56207AE5}" sibTransId="{68C6CBC3-7DAA-45BD-B9AB-E9421801B89C}"/>
    <dgm:cxn modelId="{F684E645-8D32-4F63-9A33-0925874F0482}" srcId="{8D441F79-8086-430A-8521-97685DA4E145}" destId="{6F1B4436-6E94-49F3-9719-847CFF3E6E30}" srcOrd="4" destOrd="0" parTransId="{CF68F62A-EADC-46CB-93D0-4498E3BFEC26}" sibTransId="{614A758B-A31C-45C9-9C44-1F1E452CB1B4}"/>
    <dgm:cxn modelId="{574F85BF-8CAA-43EC-A1D6-5D99F5047768}" srcId="{8D441F79-8086-430A-8521-97685DA4E145}" destId="{F2499AB2-97E8-429D-B939-F5592CF5244C}" srcOrd="2" destOrd="0" parTransId="{D45C2214-B216-493C-B3CA-FA67A1D3025B}" sibTransId="{6C21C776-0865-4AC3-BEDF-72B28D37A10C}"/>
    <dgm:cxn modelId="{CE69F9A3-E50D-44C7-A4AD-845C0FEECA96}" type="presOf" srcId="{8D441F79-8086-430A-8521-97685DA4E145}" destId="{1357F899-5FE9-45A4-B39B-DBA297EBA90B}" srcOrd="0" destOrd="0" presId="urn:microsoft.com/office/officeart/2005/8/layout/default"/>
    <dgm:cxn modelId="{037D238C-4C9C-4E10-A417-0F575313B121}" type="presOf" srcId="{670577C0-18CB-41E2-AA7F-A40D01D3A7A9}" destId="{B6B39C1C-6378-41BE-89E9-61BF5C6E6526}" srcOrd="0" destOrd="0" presId="urn:microsoft.com/office/officeart/2005/8/layout/default"/>
    <dgm:cxn modelId="{0945073B-46E8-48A0-87D0-1F0D6FDD9390}" srcId="{8D441F79-8086-430A-8521-97685DA4E145}" destId="{AB62EDDC-DF92-4CBE-B9D4-32A897D0B018}" srcOrd="1" destOrd="0" parTransId="{840E3F20-D864-4F34-B4D1-8C56FF5F3DF1}" sibTransId="{A86B0E05-25C8-4501-A57F-B8ECCA63701F}"/>
    <dgm:cxn modelId="{83A7D1EB-38A6-415D-98CD-82408D24AEF2}" srcId="{8D441F79-8086-430A-8521-97685DA4E145}" destId="{C1698870-3D78-4747-BB74-DCA9D76D3916}" srcOrd="3" destOrd="0" parTransId="{9EBB75FF-9D4C-46A0-8AE7-1E610B0E3337}" sibTransId="{8D8D4FFD-4DFB-4A98-B5F0-D34BA2AA05C3}"/>
    <dgm:cxn modelId="{9D4C677D-DBF9-44D4-A0A7-9F97D0F32074}" type="presOf" srcId="{6F1B4436-6E94-49F3-9719-847CFF3E6E30}" destId="{3DEB1B75-B185-4A35-936F-ADD5B94DF0B3}" srcOrd="0" destOrd="0" presId="urn:microsoft.com/office/officeart/2005/8/layout/default"/>
    <dgm:cxn modelId="{6BAC9324-4757-4A13-A1EB-F82E72C85000}" type="presParOf" srcId="{1357F899-5FE9-45A4-B39B-DBA297EBA90B}" destId="{B6B39C1C-6378-41BE-89E9-61BF5C6E6526}" srcOrd="0" destOrd="0" presId="urn:microsoft.com/office/officeart/2005/8/layout/default"/>
    <dgm:cxn modelId="{F8D48A77-6EE8-4694-8F8B-9D459391FA66}" type="presParOf" srcId="{1357F899-5FE9-45A4-B39B-DBA297EBA90B}" destId="{77754EAE-65EA-4155-BDF8-69D4BBA4206F}" srcOrd="1" destOrd="0" presId="urn:microsoft.com/office/officeart/2005/8/layout/default"/>
    <dgm:cxn modelId="{7AFB5EE0-87D8-4236-9350-97289C8FF809}" type="presParOf" srcId="{1357F899-5FE9-45A4-B39B-DBA297EBA90B}" destId="{D321D30A-391C-4AE5-871C-1C4E432BFD36}" srcOrd="2" destOrd="0" presId="urn:microsoft.com/office/officeart/2005/8/layout/default"/>
    <dgm:cxn modelId="{14D80FA4-3530-4010-8786-28BBB9AD8422}" type="presParOf" srcId="{1357F899-5FE9-45A4-B39B-DBA297EBA90B}" destId="{B0129AA4-CB69-484D-A46B-C9468E6B4582}" srcOrd="3" destOrd="0" presId="urn:microsoft.com/office/officeart/2005/8/layout/default"/>
    <dgm:cxn modelId="{51B3F8AD-F238-4F4D-9163-5E68EA5C4D05}" type="presParOf" srcId="{1357F899-5FE9-45A4-B39B-DBA297EBA90B}" destId="{35C7516F-B5F8-4210-9897-6854504CA43A}" srcOrd="4" destOrd="0" presId="urn:microsoft.com/office/officeart/2005/8/layout/default"/>
    <dgm:cxn modelId="{A5009EF4-0948-4393-9396-D251C8F79068}" type="presParOf" srcId="{1357F899-5FE9-45A4-B39B-DBA297EBA90B}" destId="{487D3F7E-A7B3-440A-A4C3-2A98B8B8579E}" srcOrd="5" destOrd="0" presId="urn:microsoft.com/office/officeart/2005/8/layout/default"/>
    <dgm:cxn modelId="{82241983-6211-418D-B9F7-B4EB2085F33E}" type="presParOf" srcId="{1357F899-5FE9-45A4-B39B-DBA297EBA90B}" destId="{F7AFBC7B-8E01-4C30-99CD-482DCEC534F3}" srcOrd="6" destOrd="0" presId="urn:microsoft.com/office/officeart/2005/8/layout/default"/>
    <dgm:cxn modelId="{DADDBEEE-1F32-42CB-A4E0-AFBDF12C132F}" type="presParOf" srcId="{1357F899-5FE9-45A4-B39B-DBA297EBA90B}" destId="{B6672B3C-3197-4FB6-9BD6-9CCD926EDE5C}" srcOrd="7" destOrd="0" presId="urn:microsoft.com/office/officeart/2005/8/layout/default"/>
    <dgm:cxn modelId="{F32C22BF-C7DC-4793-B148-5E67E8C8CC62}" type="presParOf" srcId="{1357F899-5FE9-45A4-B39B-DBA297EBA90B}" destId="{3DEB1B75-B185-4A35-936F-ADD5B94DF0B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DCD316-764B-40E0-8676-C7A191CDA3DE}" type="doc">
      <dgm:prSet loTypeId="urn:microsoft.com/office/officeart/2005/8/layout/hList6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EB7ED91-8760-405D-9B78-556F94937274}">
      <dgm:prSet phldrT="[Text]"/>
      <dgm:spPr/>
      <dgm:t>
        <a:bodyPr/>
        <a:lstStyle/>
        <a:p>
          <a:r>
            <a:rPr lang="en-US" dirty="0" smtClean="0"/>
            <a:t>Calling the subject dull</a:t>
          </a:r>
          <a:endParaRPr lang="en-US" dirty="0"/>
        </a:p>
      </dgm:t>
    </dgm:pt>
    <dgm:pt modelId="{2923EC56-70B5-4B49-85F1-A84494C48539}" type="parTrans" cxnId="{194F5826-F4AA-4529-87DC-5C1221207A08}">
      <dgm:prSet/>
      <dgm:spPr/>
      <dgm:t>
        <a:bodyPr/>
        <a:lstStyle/>
        <a:p>
          <a:endParaRPr lang="en-US"/>
        </a:p>
      </dgm:t>
    </dgm:pt>
    <dgm:pt modelId="{D3A11683-1743-4DCC-848D-AA4473073AA1}" type="sibTrans" cxnId="{194F5826-F4AA-4529-87DC-5C1221207A08}">
      <dgm:prSet/>
      <dgm:spPr/>
      <dgm:t>
        <a:bodyPr/>
        <a:lstStyle/>
        <a:p>
          <a:endParaRPr lang="en-US"/>
        </a:p>
      </dgm:t>
    </dgm:pt>
    <dgm:pt modelId="{22737007-8E9E-448C-A011-410AC5D3240B}">
      <dgm:prSet phldrT="[Text]"/>
      <dgm:spPr/>
      <dgm:t>
        <a:bodyPr/>
        <a:lstStyle/>
        <a:p>
          <a:r>
            <a:rPr lang="en-US" dirty="0" smtClean="0"/>
            <a:t>Listening only for facts</a:t>
          </a:r>
          <a:endParaRPr lang="en-US" dirty="0"/>
        </a:p>
      </dgm:t>
    </dgm:pt>
    <dgm:pt modelId="{36E006AE-02B7-4DF8-A73D-E345DA3AF627}" type="parTrans" cxnId="{66C74C35-1294-49AD-A55E-930B2A642C2A}">
      <dgm:prSet/>
      <dgm:spPr/>
      <dgm:t>
        <a:bodyPr/>
        <a:lstStyle/>
        <a:p>
          <a:endParaRPr lang="en-US"/>
        </a:p>
      </dgm:t>
    </dgm:pt>
    <dgm:pt modelId="{EC628DAC-313A-4560-A9B4-157016AD30B8}" type="sibTrans" cxnId="{66C74C35-1294-49AD-A55E-930B2A642C2A}">
      <dgm:prSet/>
      <dgm:spPr/>
      <dgm:t>
        <a:bodyPr/>
        <a:lstStyle/>
        <a:p>
          <a:endParaRPr lang="en-US"/>
        </a:p>
      </dgm:t>
    </dgm:pt>
    <dgm:pt modelId="{B608B072-FB4E-47DF-BBF4-539B6311947B}">
      <dgm:prSet/>
      <dgm:spPr/>
      <dgm:t>
        <a:bodyPr/>
        <a:lstStyle/>
        <a:p>
          <a:r>
            <a:rPr lang="en-US" dirty="0" smtClean="0"/>
            <a:t>Criticizing the speaker</a:t>
          </a:r>
          <a:endParaRPr lang="en-US" dirty="0"/>
        </a:p>
      </dgm:t>
    </dgm:pt>
    <dgm:pt modelId="{CA00FA08-9244-47E7-88A8-2FB36B4575AC}" type="parTrans" cxnId="{A0849148-A6D2-4A6A-B28C-4C36403CD721}">
      <dgm:prSet/>
      <dgm:spPr/>
      <dgm:t>
        <a:bodyPr/>
        <a:lstStyle/>
        <a:p>
          <a:endParaRPr lang="en-US"/>
        </a:p>
      </dgm:t>
    </dgm:pt>
    <dgm:pt modelId="{0E2B8481-8866-42F1-99F1-C7A3C6AB9952}" type="sibTrans" cxnId="{A0849148-A6D2-4A6A-B28C-4C36403CD721}">
      <dgm:prSet/>
      <dgm:spPr/>
      <dgm:t>
        <a:bodyPr/>
        <a:lstStyle/>
        <a:p>
          <a:endParaRPr lang="en-US"/>
        </a:p>
      </dgm:t>
    </dgm:pt>
    <dgm:pt modelId="{FC285B92-BD56-4D77-8E85-9AD958DE71A1}">
      <dgm:prSet/>
      <dgm:spPr/>
      <dgm:t>
        <a:bodyPr/>
        <a:lstStyle/>
        <a:p>
          <a:r>
            <a:rPr lang="en-US" dirty="0" smtClean="0"/>
            <a:t>Faking attention</a:t>
          </a:r>
          <a:endParaRPr lang="en-US" dirty="0"/>
        </a:p>
      </dgm:t>
    </dgm:pt>
    <dgm:pt modelId="{07054B5A-497F-415B-98DD-3435867F9ACA}" type="parTrans" cxnId="{980F8362-4FC6-418B-95C7-899BA0AAD5E1}">
      <dgm:prSet/>
      <dgm:spPr/>
      <dgm:t>
        <a:bodyPr/>
        <a:lstStyle/>
        <a:p>
          <a:endParaRPr lang="en-US"/>
        </a:p>
      </dgm:t>
    </dgm:pt>
    <dgm:pt modelId="{C38B1D12-24CF-4AEF-A832-C119B5ADD4A2}" type="sibTrans" cxnId="{980F8362-4FC6-418B-95C7-899BA0AAD5E1}">
      <dgm:prSet/>
      <dgm:spPr/>
      <dgm:t>
        <a:bodyPr/>
        <a:lstStyle/>
        <a:p>
          <a:endParaRPr lang="en-US"/>
        </a:p>
      </dgm:t>
    </dgm:pt>
    <dgm:pt modelId="{3C3FCB02-323D-46AA-9B4D-0704092102DA}">
      <dgm:prSet/>
      <dgm:spPr/>
      <dgm:t>
        <a:bodyPr/>
        <a:lstStyle/>
        <a:p>
          <a:r>
            <a:rPr lang="en-US" dirty="0" smtClean="0"/>
            <a:t>Tolerating distraction</a:t>
          </a:r>
          <a:endParaRPr lang="en-US" dirty="0"/>
        </a:p>
      </dgm:t>
    </dgm:pt>
    <dgm:pt modelId="{F35DF068-3E97-4E28-BB7F-6AE0EF5899F4}" type="parTrans" cxnId="{2EF8A53E-00D7-4EA9-88D2-C81FC18D75B6}">
      <dgm:prSet/>
      <dgm:spPr/>
      <dgm:t>
        <a:bodyPr/>
        <a:lstStyle/>
        <a:p>
          <a:endParaRPr lang="en-US"/>
        </a:p>
      </dgm:t>
    </dgm:pt>
    <dgm:pt modelId="{83D33C14-E862-43BC-A973-58FE06ADD002}" type="sibTrans" cxnId="{2EF8A53E-00D7-4EA9-88D2-C81FC18D75B6}">
      <dgm:prSet/>
      <dgm:spPr/>
      <dgm:t>
        <a:bodyPr/>
        <a:lstStyle/>
        <a:p>
          <a:endParaRPr lang="en-US"/>
        </a:p>
      </dgm:t>
    </dgm:pt>
    <dgm:pt modelId="{21BD4911-CDC4-457C-9DF7-65F0B0725B5F}">
      <dgm:prSet phldrT="[Text]"/>
      <dgm:spPr/>
      <dgm:t>
        <a:bodyPr/>
        <a:lstStyle/>
        <a:p>
          <a:r>
            <a:rPr lang="en-US" dirty="0" smtClean="0"/>
            <a:t>Trying to write down everything</a:t>
          </a:r>
          <a:endParaRPr lang="en-US" dirty="0"/>
        </a:p>
      </dgm:t>
    </dgm:pt>
    <dgm:pt modelId="{B8B5A297-DD51-450B-9B61-271C2BFA375C}" type="sibTrans" cxnId="{ED11B139-AC66-4765-B9DD-C2DCFA5F8DAA}">
      <dgm:prSet/>
      <dgm:spPr/>
      <dgm:t>
        <a:bodyPr/>
        <a:lstStyle/>
        <a:p>
          <a:endParaRPr lang="en-US"/>
        </a:p>
      </dgm:t>
    </dgm:pt>
    <dgm:pt modelId="{F9733B1D-CB7A-47DF-85FD-766DC530B79E}" type="parTrans" cxnId="{ED11B139-AC66-4765-B9DD-C2DCFA5F8DAA}">
      <dgm:prSet/>
      <dgm:spPr/>
      <dgm:t>
        <a:bodyPr/>
        <a:lstStyle/>
        <a:p>
          <a:endParaRPr lang="en-US"/>
        </a:p>
      </dgm:t>
    </dgm:pt>
    <dgm:pt modelId="{B7544F2A-16B1-43A4-9816-FF7FB5912CA4}" type="pres">
      <dgm:prSet presAssocID="{E7DCD316-764B-40E0-8676-C7A191CDA3DE}" presName="Name0" presStyleCnt="0">
        <dgm:presLayoutVars>
          <dgm:dir/>
          <dgm:resizeHandles val="exact"/>
        </dgm:presLayoutVars>
      </dgm:prSet>
      <dgm:spPr/>
    </dgm:pt>
    <dgm:pt modelId="{202D25D2-D5A1-41E1-AD8E-869F72B43631}" type="pres">
      <dgm:prSet presAssocID="{5EB7ED91-8760-405D-9B78-556F9493727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2C1420-6A3B-4226-976E-B647A420B570}" type="pres">
      <dgm:prSet presAssocID="{D3A11683-1743-4DCC-848D-AA4473073AA1}" presName="sibTrans" presStyleCnt="0"/>
      <dgm:spPr/>
    </dgm:pt>
    <dgm:pt modelId="{57052A76-0995-4487-86DA-1A4E65AC812F}" type="pres">
      <dgm:prSet presAssocID="{B608B072-FB4E-47DF-BBF4-539B6311947B}" presName="node" presStyleLbl="node1" presStyleIdx="1" presStyleCnt="6">
        <dgm:presLayoutVars>
          <dgm:bulletEnabled val="1"/>
        </dgm:presLayoutVars>
      </dgm:prSet>
      <dgm:spPr/>
    </dgm:pt>
    <dgm:pt modelId="{6B56EE5A-91A3-46AC-938C-1EB43BF6E35C}" type="pres">
      <dgm:prSet presAssocID="{0E2B8481-8866-42F1-99F1-C7A3C6AB9952}" presName="sibTrans" presStyleCnt="0"/>
      <dgm:spPr/>
    </dgm:pt>
    <dgm:pt modelId="{D715D8DC-6DA9-41BA-A41E-59EF9E9DB2E6}" type="pres">
      <dgm:prSet presAssocID="{22737007-8E9E-448C-A011-410AC5D3240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71E10E-61B6-4059-A24C-382B5B1C70FE}" type="pres">
      <dgm:prSet presAssocID="{EC628DAC-313A-4560-A9B4-157016AD30B8}" presName="sibTrans" presStyleCnt="0"/>
      <dgm:spPr/>
    </dgm:pt>
    <dgm:pt modelId="{ED7DAAEF-707E-4F63-AA2E-F848BD561931}" type="pres">
      <dgm:prSet presAssocID="{21BD4911-CDC4-457C-9DF7-65F0B0725B5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4B508-FEFE-446A-8EBD-6CC45FD2334D}" type="pres">
      <dgm:prSet presAssocID="{B8B5A297-DD51-450B-9B61-271C2BFA375C}" presName="sibTrans" presStyleCnt="0"/>
      <dgm:spPr/>
    </dgm:pt>
    <dgm:pt modelId="{F49ED7DE-B3CE-41F0-B4CF-CCC8F3F34C97}" type="pres">
      <dgm:prSet presAssocID="{FC285B92-BD56-4D77-8E85-9AD958DE71A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55676C-C36A-4A2C-A33D-9816E94ACAA1}" type="pres">
      <dgm:prSet presAssocID="{C38B1D12-24CF-4AEF-A832-C119B5ADD4A2}" presName="sibTrans" presStyleCnt="0"/>
      <dgm:spPr/>
    </dgm:pt>
    <dgm:pt modelId="{3AAFDE66-DEC2-4FCA-96AA-8B3A6ED9D5AB}" type="pres">
      <dgm:prSet presAssocID="{3C3FCB02-323D-46AA-9B4D-0704092102D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3296FF-E15A-4A39-8BD0-753D6134D244}" type="presOf" srcId="{22737007-8E9E-448C-A011-410AC5D3240B}" destId="{D715D8DC-6DA9-41BA-A41E-59EF9E9DB2E6}" srcOrd="0" destOrd="0" presId="urn:microsoft.com/office/officeart/2005/8/layout/hList6"/>
    <dgm:cxn modelId="{2EF8A53E-00D7-4EA9-88D2-C81FC18D75B6}" srcId="{E7DCD316-764B-40E0-8676-C7A191CDA3DE}" destId="{3C3FCB02-323D-46AA-9B4D-0704092102DA}" srcOrd="5" destOrd="0" parTransId="{F35DF068-3E97-4E28-BB7F-6AE0EF5899F4}" sibTransId="{83D33C14-E862-43BC-A973-58FE06ADD002}"/>
    <dgm:cxn modelId="{194F5826-F4AA-4529-87DC-5C1221207A08}" srcId="{E7DCD316-764B-40E0-8676-C7A191CDA3DE}" destId="{5EB7ED91-8760-405D-9B78-556F94937274}" srcOrd="0" destOrd="0" parTransId="{2923EC56-70B5-4B49-85F1-A84494C48539}" sibTransId="{D3A11683-1743-4DCC-848D-AA4473073AA1}"/>
    <dgm:cxn modelId="{ED11B139-AC66-4765-B9DD-C2DCFA5F8DAA}" srcId="{E7DCD316-764B-40E0-8676-C7A191CDA3DE}" destId="{21BD4911-CDC4-457C-9DF7-65F0B0725B5F}" srcOrd="3" destOrd="0" parTransId="{F9733B1D-CB7A-47DF-85FD-766DC530B79E}" sibTransId="{B8B5A297-DD51-450B-9B61-271C2BFA375C}"/>
    <dgm:cxn modelId="{980F8362-4FC6-418B-95C7-899BA0AAD5E1}" srcId="{E7DCD316-764B-40E0-8676-C7A191CDA3DE}" destId="{FC285B92-BD56-4D77-8E85-9AD958DE71A1}" srcOrd="4" destOrd="0" parTransId="{07054B5A-497F-415B-98DD-3435867F9ACA}" sibTransId="{C38B1D12-24CF-4AEF-A832-C119B5ADD4A2}"/>
    <dgm:cxn modelId="{88D917A6-12B8-4C2B-941B-0A8D81F94246}" type="presOf" srcId="{3C3FCB02-323D-46AA-9B4D-0704092102DA}" destId="{3AAFDE66-DEC2-4FCA-96AA-8B3A6ED9D5AB}" srcOrd="0" destOrd="0" presId="urn:microsoft.com/office/officeart/2005/8/layout/hList6"/>
    <dgm:cxn modelId="{A0849148-A6D2-4A6A-B28C-4C36403CD721}" srcId="{E7DCD316-764B-40E0-8676-C7A191CDA3DE}" destId="{B608B072-FB4E-47DF-BBF4-539B6311947B}" srcOrd="1" destOrd="0" parTransId="{CA00FA08-9244-47E7-88A8-2FB36B4575AC}" sibTransId="{0E2B8481-8866-42F1-99F1-C7A3C6AB9952}"/>
    <dgm:cxn modelId="{66C74C35-1294-49AD-A55E-930B2A642C2A}" srcId="{E7DCD316-764B-40E0-8676-C7A191CDA3DE}" destId="{22737007-8E9E-448C-A011-410AC5D3240B}" srcOrd="2" destOrd="0" parTransId="{36E006AE-02B7-4DF8-A73D-E345DA3AF627}" sibTransId="{EC628DAC-313A-4560-A9B4-157016AD30B8}"/>
    <dgm:cxn modelId="{F1332761-0C72-4BC4-8DE3-D6CC7648EC1C}" type="presOf" srcId="{5EB7ED91-8760-405D-9B78-556F94937274}" destId="{202D25D2-D5A1-41E1-AD8E-869F72B43631}" srcOrd="0" destOrd="0" presId="urn:microsoft.com/office/officeart/2005/8/layout/hList6"/>
    <dgm:cxn modelId="{A42FA97E-2A40-4471-BA50-1EC1D7FDE1BE}" type="presOf" srcId="{B608B072-FB4E-47DF-BBF4-539B6311947B}" destId="{57052A76-0995-4487-86DA-1A4E65AC812F}" srcOrd="0" destOrd="0" presId="urn:microsoft.com/office/officeart/2005/8/layout/hList6"/>
    <dgm:cxn modelId="{6417738E-5C1D-4AEB-9011-599F2C256184}" type="presOf" srcId="{FC285B92-BD56-4D77-8E85-9AD958DE71A1}" destId="{F49ED7DE-B3CE-41F0-B4CF-CCC8F3F34C97}" srcOrd="0" destOrd="0" presId="urn:microsoft.com/office/officeart/2005/8/layout/hList6"/>
    <dgm:cxn modelId="{B1A306B8-7FEF-4FD7-95AD-550C7E95C409}" type="presOf" srcId="{E7DCD316-764B-40E0-8676-C7A191CDA3DE}" destId="{B7544F2A-16B1-43A4-9816-FF7FB5912CA4}" srcOrd="0" destOrd="0" presId="urn:microsoft.com/office/officeart/2005/8/layout/hList6"/>
    <dgm:cxn modelId="{348E8633-1970-4EF1-B4E0-C25C71BF3D71}" type="presOf" srcId="{21BD4911-CDC4-457C-9DF7-65F0B0725B5F}" destId="{ED7DAAEF-707E-4F63-AA2E-F848BD561931}" srcOrd="0" destOrd="0" presId="urn:microsoft.com/office/officeart/2005/8/layout/hList6"/>
    <dgm:cxn modelId="{02306956-736B-4A9E-82DA-0B59DB1D8CFF}" type="presParOf" srcId="{B7544F2A-16B1-43A4-9816-FF7FB5912CA4}" destId="{202D25D2-D5A1-41E1-AD8E-869F72B43631}" srcOrd="0" destOrd="0" presId="urn:microsoft.com/office/officeart/2005/8/layout/hList6"/>
    <dgm:cxn modelId="{D5C88CBA-902B-4CDB-8714-7ED438630882}" type="presParOf" srcId="{B7544F2A-16B1-43A4-9816-FF7FB5912CA4}" destId="{082C1420-6A3B-4226-976E-B647A420B570}" srcOrd="1" destOrd="0" presId="urn:microsoft.com/office/officeart/2005/8/layout/hList6"/>
    <dgm:cxn modelId="{577C1D30-4214-449A-8AC1-9085CDF492BF}" type="presParOf" srcId="{B7544F2A-16B1-43A4-9816-FF7FB5912CA4}" destId="{57052A76-0995-4487-86DA-1A4E65AC812F}" srcOrd="2" destOrd="0" presId="urn:microsoft.com/office/officeart/2005/8/layout/hList6"/>
    <dgm:cxn modelId="{B30DBAD3-D060-48DB-806F-5A7AFCF396BC}" type="presParOf" srcId="{B7544F2A-16B1-43A4-9816-FF7FB5912CA4}" destId="{6B56EE5A-91A3-46AC-938C-1EB43BF6E35C}" srcOrd="3" destOrd="0" presId="urn:microsoft.com/office/officeart/2005/8/layout/hList6"/>
    <dgm:cxn modelId="{8A3AB508-0C08-40DA-89F2-5EFF089FE519}" type="presParOf" srcId="{B7544F2A-16B1-43A4-9816-FF7FB5912CA4}" destId="{D715D8DC-6DA9-41BA-A41E-59EF9E9DB2E6}" srcOrd="4" destOrd="0" presId="urn:microsoft.com/office/officeart/2005/8/layout/hList6"/>
    <dgm:cxn modelId="{C6D00249-936A-45D2-A0EE-8E1B6929A169}" type="presParOf" srcId="{B7544F2A-16B1-43A4-9816-FF7FB5912CA4}" destId="{9271E10E-61B6-4059-A24C-382B5B1C70FE}" srcOrd="5" destOrd="0" presId="urn:microsoft.com/office/officeart/2005/8/layout/hList6"/>
    <dgm:cxn modelId="{407ED3F9-7A76-4FCB-88F9-ABB3A9CA7F72}" type="presParOf" srcId="{B7544F2A-16B1-43A4-9816-FF7FB5912CA4}" destId="{ED7DAAEF-707E-4F63-AA2E-F848BD561931}" srcOrd="6" destOrd="0" presId="urn:microsoft.com/office/officeart/2005/8/layout/hList6"/>
    <dgm:cxn modelId="{E58C32F7-BCC1-4619-9914-9CC3C934849D}" type="presParOf" srcId="{B7544F2A-16B1-43A4-9816-FF7FB5912CA4}" destId="{DEB4B508-FEFE-446A-8EBD-6CC45FD2334D}" srcOrd="7" destOrd="0" presId="urn:microsoft.com/office/officeart/2005/8/layout/hList6"/>
    <dgm:cxn modelId="{502A6460-BD0C-4401-ADE9-5ACD073FAA18}" type="presParOf" srcId="{B7544F2A-16B1-43A4-9816-FF7FB5912CA4}" destId="{F49ED7DE-B3CE-41F0-B4CF-CCC8F3F34C97}" srcOrd="8" destOrd="0" presId="urn:microsoft.com/office/officeart/2005/8/layout/hList6"/>
    <dgm:cxn modelId="{323FB256-1300-43DE-8DD7-74374C3F29AB}" type="presParOf" srcId="{B7544F2A-16B1-43A4-9816-FF7FB5912CA4}" destId="{0D55676C-C36A-4A2C-A33D-9816E94ACAA1}" srcOrd="9" destOrd="0" presId="urn:microsoft.com/office/officeart/2005/8/layout/hList6"/>
    <dgm:cxn modelId="{973B0EA7-78B5-42AE-A528-1473FDE8C41C}" type="presParOf" srcId="{B7544F2A-16B1-43A4-9816-FF7FB5912CA4}" destId="{3AAFDE66-DEC2-4FCA-96AA-8B3A6ED9D5AB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2192B1-E46D-41AC-B206-FC6A07A0F5A8}" type="doc">
      <dgm:prSet loTypeId="urn:microsoft.com/office/officeart/2005/8/layout/architecture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9B4E65-08FA-41AF-AC55-BFE070BBF0CB}">
      <dgm:prSet phldrT="[Text]"/>
      <dgm:spPr/>
      <dgm:t>
        <a:bodyPr/>
        <a:lstStyle/>
        <a:p>
          <a:r>
            <a:rPr lang="en-US" dirty="0" smtClean="0"/>
            <a:t>Be flexible- try new learning styles</a:t>
          </a:r>
          <a:endParaRPr lang="en-US" dirty="0"/>
        </a:p>
      </dgm:t>
    </dgm:pt>
    <dgm:pt modelId="{B83A9DDA-E081-43C4-A75D-C1D9BC0A3D76}" type="parTrans" cxnId="{CF215609-60A5-4C2E-BB5C-B49595C95B32}">
      <dgm:prSet/>
      <dgm:spPr/>
      <dgm:t>
        <a:bodyPr/>
        <a:lstStyle/>
        <a:p>
          <a:endParaRPr lang="en-US"/>
        </a:p>
      </dgm:t>
    </dgm:pt>
    <dgm:pt modelId="{FE84AAA0-EFFD-4E6D-BD06-BC9ADE309CEF}" type="sibTrans" cxnId="{CF215609-60A5-4C2E-BB5C-B49595C95B32}">
      <dgm:prSet/>
      <dgm:spPr/>
      <dgm:t>
        <a:bodyPr/>
        <a:lstStyle/>
        <a:p>
          <a:endParaRPr lang="en-US"/>
        </a:p>
      </dgm:t>
    </dgm:pt>
    <dgm:pt modelId="{DB218917-54C5-4DD2-995D-8EA398273375}">
      <dgm:prSet phldrT="[Text]"/>
      <dgm:spPr/>
      <dgm:t>
        <a:bodyPr/>
        <a:lstStyle/>
        <a:p>
          <a:r>
            <a:rPr lang="en-US" dirty="0" smtClean="0"/>
            <a:t>Make a list</a:t>
          </a:r>
          <a:endParaRPr lang="en-US" dirty="0"/>
        </a:p>
      </dgm:t>
    </dgm:pt>
    <dgm:pt modelId="{0BE01895-3F71-4CB9-BEA4-FAA155D74ADC}" type="parTrans" cxnId="{79338F8E-5353-4E5F-9E54-73E2CCB50FAC}">
      <dgm:prSet/>
      <dgm:spPr/>
      <dgm:t>
        <a:bodyPr/>
        <a:lstStyle/>
        <a:p>
          <a:endParaRPr lang="en-US"/>
        </a:p>
      </dgm:t>
    </dgm:pt>
    <dgm:pt modelId="{FABBFBC5-61EB-4FE9-B06E-6C8BE0938DB6}" type="sibTrans" cxnId="{79338F8E-5353-4E5F-9E54-73E2CCB50FAC}">
      <dgm:prSet/>
      <dgm:spPr/>
      <dgm:t>
        <a:bodyPr/>
        <a:lstStyle/>
        <a:p>
          <a:endParaRPr lang="en-US"/>
        </a:p>
      </dgm:t>
    </dgm:pt>
    <dgm:pt modelId="{F64F4698-CFD4-4C26-870B-26F0EE7BF082}">
      <dgm:prSet phldrT="[Text]"/>
      <dgm:spPr/>
      <dgm:t>
        <a:bodyPr/>
        <a:lstStyle/>
        <a:p>
          <a:r>
            <a:rPr lang="en-US" dirty="0" smtClean="0"/>
            <a:t>Schedule</a:t>
          </a:r>
          <a:endParaRPr lang="en-US" dirty="0"/>
        </a:p>
      </dgm:t>
    </dgm:pt>
    <dgm:pt modelId="{55324578-6A60-4F77-9853-18B8180936B6}" type="parTrans" cxnId="{19E57F60-BD4D-4F41-855E-F6FD2AFA3EA3}">
      <dgm:prSet/>
      <dgm:spPr/>
      <dgm:t>
        <a:bodyPr/>
        <a:lstStyle/>
        <a:p>
          <a:endParaRPr lang="en-US"/>
        </a:p>
      </dgm:t>
    </dgm:pt>
    <dgm:pt modelId="{CE8E8E52-40C1-401C-BACF-A31D98D924B7}" type="sibTrans" cxnId="{19E57F60-BD4D-4F41-855E-F6FD2AFA3EA3}">
      <dgm:prSet/>
      <dgm:spPr/>
      <dgm:t>
        <a:bodyPr/>
        <a:lstStyle/>
        <a:p>
          <a:endParaRPr lang="en-US"/>
        </a:p>
      </dgm:t>
    </dgm:pt>
    <dgm:pt modelId="{1516CE11-538F-448A-BC83-DF3905A99332}">
      <dgm:prSet phldrT="[Text]"/>
      <dgm:spPr/>
      <dgm:t>
        <a:bodyPr/>
        <a:lstStyle/>
        <a:p>
          <a:r>
            <a:rPr lang="en-US" dirty="0" smtClean="0"/>
            <a:t>Avoid Distractions </a:t>
          </a:r>
          <a:endParaRPr lang="en-US" dirty="0"/>
        </a:p>
      </dgm:t>
    </dgm:pt>
    <dgm:pt modelId="{F211F2E8-3371-4612-B718-7D16ADD9D48D}" type="parTrans" cxnId="{8D45B067-D893-4303-9B78-24CE478C8C37}">
      <dgm:prSet/>
      <dgm:spPr/>
      <dgm:t>
        <a:bodyPr/>
        <a:lstStyle/>
        <a:p>
          <a:endParaRPr lang="en-US"/>
        </a:p>
      </dgm:t>
    </dgm:pt>
    <dgm:pt modelId="{C6164BC7-C752-4AFF-8FD5-966C378B66C2}" type="sibTrans" cxnId="{8D45B067-D893-4303-9B78-24CE478C8C37}">
      <dgm:prSet/>
      <dgm:spPr/>
      <dgm:t>
        <a:bodyPr/>
        <a:lstStyle/>
        <a:p>
          <a:endParaRPr lang="en-US"/>
        </a:p>
      </dgm:t>
    </dgm:pt>
    <dgm:pt modelId="{CA45068A-3277-47A0-81C8-056A32EEDFCA}">
      <dgm:prSet phldrT="[Text]"/>
      <dgm:spPr/>
      <dgm:t>
        <a:bodyPr/>
        <a:lstStyle/>
        <a:p>
          <a:r>
            <a:rPr lang="en-US" dirty="0" smtClean="0"/>
            <a:t>Review </a:t>
          </a:r>
          <a:endParaRPr lang="en-US" dirty="0"/>
        </a:p>
      </dgm:t>
    </dgm:pt>
    <dgm:pt modelId="{6C32C280-1F83-4F5B-A875-67DF05BDADAF}" type="parTrans" cxnId="{5933F7CD-24B2-4E08-AB3A-9C33FB8D4228}">
      <dgm:prSet/>
      <dgm:spPr/>
      <dgm:t>
        <a:bodyPr/>
        <a:lstStyle/>
        <a:p>
          <a:endParaRPr lang="en-US"/>
        </a:p>
      </dgm:t>
    </dgm:pt>
    <dgm:pt modelId="{106DA83B-CA4C-4348-9A24-7A165569EB42}" type="sibTrans" cxnId="{5933F7CD-24B2-4E08-AB3A-9C33FB8D4228}">
      <dgm:prSet/>
      <dgm:spPr/>
      <dgm:t>
        <a:bodyPr/>
        <a:lstStyle/>
        <a:p>
          <a:endParaRPr lang="en-US"/>
        </a:p>
      </dgm:t>
    </dgm:pt>
    <dgm:pt modelId="{725155C7-91B3-4920-B476-6CD10442468A}" type="pres">
      <dgm:prSet presAssocID="{032192B1-E46D-41AC-B206-FC6A07A0F5A8}" presName="Name0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C8E089D2-A357-4B1F-AD05-CD9DDCA1D13B}" type="pres">
      <dgm:prSet presAssocID="{699B4E65-08FA-41AF-AC55-BFE070BBF0CB}" presName="vertOne" presStyleCnt="0"/>
      <dgm:spPr/>
    </dgm:pt>
    <dgm:pt modelId="{70E5E882-6888-4EE0-A20A-2384D74B750E}" type="pres">
      <dgm:prSet presAssocID="{699B4E65-08FA-41AF-AC55-BFE070BBF0CB}" presName="txOne" presStyleLbl="node0" presStyleIdx="0" presStyleCnt="1">
        <dgm:presLayoutVars>
          <dgm:chPref val="3"/>
        </dgm:presLayoutVars>
      </dgm:prSet>
      <dgm:spPr/>
    </dgm:pt>
    <dgm:pt modelId="{54CC72A8-B975-4CE5-A08D-92CE0670D27A}" type="pres">
      <dgm:prSet presAssocID="{699B4E65-08FA-41AF-AC55-BFE070BBF0CB}" presName="parTransOne" presStyleCnt="0"/>
      <dgm:spPr/>
    </dgm:pt>
    <dgm:pt modelId="{7C4251AB-1D36-4D4C-9740-2C2A0A161149}" type="pres">
      <dgm:prSet presAssocID="{699B4E65-08FA-41AF-AC55-BFE070BBF0CB}" presName="horzOne" presStyleCnt="0"/>
      <dgm:spPr/>
    </dgm:pt>
    <dgm:pt modelId="{121005CD-1F0A-4041-86ED-EFA9BDA1ED8E}" type="pres">
      <dgm:prSet presAssocID="{DB218917-54C5-4DD2-995D-8EA398273375}" presName="vertTwo" presStyleCnt="0"/>
      <dgm:spPr/>
    </dgm:pt>
    <dgm:pt modelId="{959218FE-4B24-4987-AA42-D940F63264F9}" type="pres">
      <dgm:prSet presAssocID="{DB218917-54C5-4DD2-995D-8EA398273375}" presName="txTwo" presStyleLbl="node2" presStyleIdx="0" presStyleCnt="2" custLinFactY="-100000" custLinFactNeighborX="-23214" custLinFactNeighborY="-107344">
        <dgm:presLayoutVars>
          <dgm:chPref val="3"/>
        </dgm:presLayoutVars>
      </dgm:prSet>
      <dgm:spPr/>
    </dgm:pt>
    <dgm:pt modelId="{A83A19ED-DDD2-4819-AE2C-0FC62A6D58F3}" type="pres">
      <dgm:prSet presAssocID="{DB218917-54C5-4DD2-995D-8EA398273375}" presName="parTransTwo" presStyleCnt="0"/>
      <dgm:spPr/>
    </dgm:pt>
    <dgm:pt modelId="{E94A4F01-DA88-4AF1-9220-F865B9253ED3}" type="pres">
      <dgm:prSet presAssocID="{DB218917-54C5-4DD2-995D-8EA398273375}" presName="horzTwo" presStyleCnt="0"/>
      <dgm:spPr/>
    </dgm:pt>
    <dgm:pt modelId="{01EFEB93-DD5E-49FB-AF01-C4C0556EC35C}" type="pres">
      <dgm:prSet presAssocID="{F64F4698-CFD4-4C26-870B-26F0EE7BF082}" presName="vertThree" presStyleCnt="0"/>
      <dgm:spPr/>
    </dgm:pt>
    <dgm:pt modelId="{FD2E6A2D-28BC-4DCF-9786-2B92B8BA8A1D}" type="pres">
      <dgm:prSet presAssocID="{F64F4698-CFD4-4C26-870B-26F0EE7BF082}" presName="txThree" presStyleLbl="node3" presStyleIdx="0" presStyleCnt="2" custLinFactY="10821" custLinFactNeighborX="-3698" custLinFactNeighborY="100000">
        <dgm:presLayoutVars>
          <dgm:chPref val="3"/>
        </dgm:presLayoutVars>
      </dgm:prSet>
      <dgm:spPr/>
    </dgm:pt>
    <dgm:pt modelId="{608ED80E-C15D-4822-96EF-151450D19785}" type="pres">
      <dgm:prSet presAssocID="{F64F4698-CFD4-4C26-870B-26F0EE7BF082}" presName="horzThree" presStyleCnt="0"/>
      <dgm:spPr/>
    </dgm:pt>
    <dgm:pt modelId="{B6969678-D793-4AB0-8B8B-AE30AB9EEE1B}" type="pres">
      <dgm:prSet presAssocID="{CE8E8E52-40C1-401C-BACF-A31D98D924B7}" presName="sibSpaceThree" presStyleCnt="0"/>
      <dgm:spPr/>
    </dgm:pt>
    <dgm:pt modelId="{0D3E183E-A4B0-4FAA-999C-24496A2AE777}" type="pres">
      <dgm:prSet presAssocID="{1516CE11-538F-448A-BC83-DF3905A99332}" presName="vertThree" presStyleCnt="0"/>
      <dgm:spPr/>
    </dgm:pt>
    <dgm:pt modelId="{04560A78-223C-4507-983F-2ACC3305B9E4}" type="pres">
      <dgm:prSet presAssocID="{1516CE11-538F-448A-BC83-DF3905A99332}" presName="txThree" presStyleLbl="node3" presStyleIdx="1" presStyleCnt="2" custLinFactY="13459" custLinFactNeighborX="-2100" custLinFactNeighborY="100000">
        <dgm:presLayoutVars>
          <dgm:chPref val="3"/>
        </dgm:presLayoutVars>
      </dgm:prSet>
      <dgm:spPr/>
    </dgm:pt>
    <dgm:pt modelId="{6CC991C5-271D-4E31-AE8B-29849C12C627}" type="pres">
      <dgm:prSet presAssocID="{1516CE11-538F-448A-BC83-DF3905A99332}" presName="horzThree" presStyleCnt="0"/>
      <dgm:spPr/>
    </dgm:pt>
    <dgm:pt modelId="{FB03289A-6036-4546-BB82-7C79E124B3A9}" type="pres">
      <dgm:prSet presAssocID="{FABBFBC5-61EB-4FE9-B06E-6C8BE0938DB6}" presName="sibSpaceTwo" presStyleCnt="0"/>
      <dgm:spPr/>
    </dgm:pt>
    <dgm:pt modelId="{C44ECD76-1BDC-4FAF-A237-30D1706BA08C}" type="pres">
      <dgm:prSet presAssocID="{CA45068A-3277-47A0-81C8-056A32EEDFCA}" presName="vertTwo" presStyleCnt="0"/>
      <dgm:spPr/>
    </dgm:pt>
    <dgm:pt modelId="{4D8948A1-DC28-4339-92CD-41EA462B9AA3}" type="pres">
      <dgm:prSet presAssocID="{CA45068A-3277-47A0-81C8-056A32EEDFCA}" presName="txTwo" presStyleLbl="node2" presStyleIdx="1" presStyleCnt="2">
        <dgm:presLayoutVars>
          <dgm:chPref val="3"/>
        </dgm:presLayoutVars>
      </dgm:prSet>
      <dgm:spPr/>
    </dgm:pt>
    <dgm:pt modelId="{F009C057-492B-4EC6-81E8-4EC8D151B5C9}" type="pres">
      <dgm:prSet presAssocID="{CA45068A-3277-47A0-81C8-056A32EEDFCA}" presName="horzTwo" presStyleCnt="0"/>
      <dgm:spPr/>
    </dgm:pt>
  </dgm:ptLst>
  <dgm:cxnLst>
    <dgm:cxn modelId="{E3B241B2-A728-4904-8C7F-064990719803}" type="presOf" srcId="{F64F4698-CFD4-4C26-870B-26F0EE7BF082}" destId="{FD2E6A2D-28BC-4DCF-9786-2B92B8BA8A1D}" srcOrd="0" destOrd="0" presId="urn:microsoft.com/office/officeart/2005/8/layout/architecture"/>
    <dgm:cxn modelId="{CF215609-60A5-4C2E-BB5C-B49595C95B32}" srcId="{032192B1-E46D-41AC-B206-FC6A07A0F5A8}" destId="{699B4E65-08FA-41AF-AC55-BFE070BBF0CB}" srcOrd="0" destOrd="0" parTransId="{B83A9DDA-E081-43C4-A75D-C1D9BC0A3D76}" sibTransId="{FE84AAA0-EFFD-4E6D-BD06-BC9ADE309CEF}"/>
    <dgm:cxn modelId="{79338F8E-5353-4E5F-9E54-73E2CCB50FAC}" srcId="{699B4E65-08FA-41AF-AC55-BFE070BBF0CB}" destId="{DB218917-54C5-4DD2-995D-8EA398273375}" srcOrd="0" destOrd="0" parTransId="{0BE01895-3F71-4CB9-BEA4-FAA155D74ADC}" sibTransId="{FABBFBC5-61EB-4FE9-B06E-6C8BE0938DB6}"/>
    <dgm:cxn modelId="{8D45B067-D893-4303-9B78-24CE478C8C37}" srcId="{DB218917-54C5-4DD2-995D-8EA398273375}" destId="{1516CE11-538F-448A-BC83-DF3905A99332}" srcOrd="1" destOrd="0" parTransId="{F211F2E8-3371-4612-B718-7D16ADD9D48D}" sibTransId="{C6164BC7-C752-4AFF-8FD5-966C378B66C2}"/>
    <dgm:cxn modelId="{AD1ABDD3-D634-4B72-962E-41B446CA09CD}" type="presOf" srcId="{CA45068A-3277-47A0-81C8-056A32EEDFCA}" destId="{4D8948A1-DC28-4339-92CD-41EA462B9AA3}" srcOrd="0" destOrd="0" presId="urn:microsoft.com/office/officeart/2005/8/layout/architecture"/>
    <dgm:cxn modelId="{C69074A1-ABE2-4A8B-90DF-D15C81EF7C6D}" type="presOf" srcId="{032192B1-E46D-41AC-B206-FC6A07A0F5A8}" destId="{725155C7-91B3-4920-B476-6CD10442468A}" srcOrd="0" destOrd="0" presId="urn:microsoft.com/office/officeart/2005/8/layout/architecture"/>
    <dgm:cxn modelId="{665E35C7-FF04-4080-9AAF-8B555BC23CE1}" type="presOf" srcId="{699B4E65-08FA-41AF-AC55-BFE070BBF0CB}" destId="{70E5E882-6888-4EE0-A20A-2384D74B750E}" srcOrd="0" destOrd="0" presId="urn:microsoft.com/office/officeart/2005/8/layout/architecture"/>
    <dgm:cxn modelId="{74C42F5B-F30A-432D-B6C5-C02359B71FAB}" type="presOf" srcId="{1516CE11-538F-448A-BC83-DF3905A99332}" destId="{04560A78-223C-4507-983F-2ACC3305B9E4}" srcOrd="0" destOrd="0" presId="urn:microsoft.com/office/officeart/2005/8/layout/architecture"/>
    <dgm:cxn modelId="{19E57F60-BD4D-4F41-855E-F6FD2AFA3EA3}" srcId="{DB218917-54C5-4DD2-995D-8EA398273375}" destId="{F64F4698-CFD4-4C26-870B-26F0EE7BF082}" srcOrd="0" destOrd="0" parTransId="{55324578-6A60-4F77-9853-18B8180936B6}" sibTransId="{CE8E8E52-40C1-401C-BACF-A31D98D924B7}"/>
    <dgm:cxn modelId="{CDC5F9D1-B856-402C-9B50-3671BFB4E56F}" type="presOf" srcId="{DB218917-54C5-4DD2-995D-8EA398273375}" destId="{959218FE-4B24-4987-AA42-D940F63264F9}" srcOrd="0" destOrd="0" presId="urn:microsoft.com/office/officeart/2005/8/layout/architecture"/>
    <dgm:cxn modelId="{5933F7CD-24B2-4E08-AB3A-9C33FB8D4228}" srcId="{699B4E65-08FA-41AF-AC55-BFE070BBF0CB}" destId="{CA45068A-3277-47A0-81C8-056A32EEDFCA}" srcOrd="1" destOrd="0" parTransId="{6C32C280-1F83-4F5B-A875-67DF05BDADAF}" sibTransId="{106DA83B-CA4C-4348-9A24-7A165569EB42}"/>
    <dgm:cxn modelId="{68F399E6-8569-45D5-BCD7-DD8438991967}" type="presParOf" srcId="{725155C7-91B3-4920-B476-6CD10442468A}" destId="{C8E089D2-A357-4B1F-AD05-CD9DDCA1D13B}" srcOrd="0" destOrd="0" presId="urn:microsoft.com/office/officeart/2005/8/layout/architecture"/>
    <dgm:cxn modelId="{50425170-EEBD-49E9-A104-9C189805D10D}" type="presParOf" srcId="{C8E089D2-A357-4B1F-AD05-CD9DDCA1D13B}" destId="{70E5E882-6888-4EE0-A20A-2384D74B750E}" srcOrd="0" destOrd="0" presId="urn:microsoft.com/office/officeart/2005/8/layout/architecture"/>
    <dgm:cxn modelId="{7CFC9465-7F40-4EA9-B147-E128601084AC}" type="presParOf" srcId="{C8E089D2-A357-4B1F-AD05-CD9DDCA1D13B}" destId="{54CC72A8-B975-4CE5-A08D-92CE0670D27A}" srcOrd="1" destOrd="0" presId="urn:microsoft.com/office/officeart/2005/8/layout/architecture"/>
    <dgm:cxn modelId="{5B0BDFF4-A997-499B-89B0-E1AE5D5E2C76}" type="presParOf" srcId="{C8E089D2-A357-4B1F-AD05-CD9DDCA1D13B}" destId="{7C4251AB-1D36-4D4C-9740-2C2A0A161149}" srcOrd="2" destOrd="0" presId="urn:microsoft.com/office/officeart/2005/8/layout/architecture"/>
    <dgm:cxn modelId="{307BD3EF-0C44-4D0C-9256-ED306CD24CB4}" type="presParOf" srcId="{7C4251AB-1D36-4D4C-9740-2C2A0A161149}" destId="{121005CD-1F0A-4041-86ED-EFA9BDA1ED8E}" srcOrd="0" destOrd="0" presId="urn:microsoft.com/office/officeart/2005/8/layout/architecture"/>
    <dgm:cxn modelId="{C5E1D367-987D-40D7-9C6D-06FB1F8DD12B}" type="presParOf" srcId="{121005CD-1F0A-4041-86ED-EFA9BDA1ED8E}" destId="{959218FE-4B24-4987-AA42-D940F63264F9}" srcOrd="0" destOrd="0" presId="urn:microsoft.com/office/officeart/2005/8/layout/architecture"/>
    <dgm:cxn modelId="{8B9C63A4-AF53-465C-9E90-54146694E6CD}" type="presParOf" srcId="{121005CD-1F0A-4041-86ED-EFA9BDA1ED8E}" destId="{A83A19ED-DDD2-4819-AE2C-0FC62A6D58F3}" srcOrd="1" destOrd="0" presId="urn:microsoft.com/office/officeart/2005/8/layout/architecture"/>
    <dgm:cxn modelId="{C0C1E9D1-B5C8-471A-A681-5790C77FBD06}" type="presParOf" srcId="{121005CD-1F0A-4041-86ED-EFA9BDA1ED8E}" destId="{E94A4F01-DA88-4AF1-9220-F865B9253ED3}" srcOrd="2" destOrd="0" presId="urn:microsoft.com/office/officeart/2005/8/layout/architecture"/>
    <dgm:cxn modelId="{DEE19C1B-0AA1-4526-B426-C210F7E11DD7}" type="presParOf" srcId="{E94A4F01-DA88-4AF1-9220-F865B9253ED3}" destId="{01EFEB93-DD5E-49FB-AF01-C4C0556EC35C}" srcOrd="0" destOrd="0" presId="urn:microsoft.com/office/officeart/2005/8/layout/architecture"/>
    <dgm:cxn modelId="{E33EF6E3-3260-440C-87C6-538FCFA449A5}" type="presParOf" srcId="{01EFEB93-DD5E-49FB-AF01-C4C0556EC35C}" destId="{FD2E6A2D-28BC-4DCF-9786-2B92B8BA8A1D}" srcOrd="0" destOrd="0" presId="urn:microsoft.com/office/officeart/2005/8/layout/architecture"/>
    <dgm:cxn modelId="{B65BA1E2-762C-498D-B639-28D550A2F564}" type="presParOf" srcId="{01EFEB93-DD5E-49FB-AF01-C4C0556EC35C}" destId="{608ED80E-C15D-4822-96EF-151450D19785}" srcOrd="1" destOrd="0" presId="urn:microsoft.com/office/officeart/2005/8/layout/architecture"/>
    <dgm:cxn modelId="{2887418C-FBFD-42C1-ACB4-441DEFF65414}" type="presParOf" srcId="{E94A4F01-DA88-4AF1-9220-F865B9253ED3}" destId="{B6969678-D793-4AB0-8B8B-AE30AB9EEE1B}" srcOrd="1" destOrd="0" presId="urn:microsoft.com/office/officeart/2005/8/layout/architecture"/>
    <dgm:cxn modelId="{2B9A655B-BC5D-42DF-82BF-EF085A365ADD}" type="presParOf" srcId="{E94A4F01-DA88-4AF1-9220-F865B9253ED3}" destId="{0D3E183E-A4B0-4FAA-999C-24496A2AE777}" srcOrd="2" destOrd="0" presId="urn:microsoft.com/office/officeart/2005/8/layout/architecture"/>
    <dgm:cxn modelId="{9536E232-08CA-4840-9A0E-D3C7A598345F}" type="presParOf" srcId="{0D3E183E-A4B0-4FAA-999C-24496A2AE777}" destId="{04560A78-223C-4507-983F-2ACC3305B9E4}" srcOrd="0" destOrd="0" presId="urn:microsoft.com/office/officeart/2005/8/layout/architecture"/>
    <dgm:cxn modelId="{480CD477-A81A-4CBB-9531-AF8EF8CF150D}" type="presParOf" srcId="{0D3E183E-A4B0-4FAA-999C-24496A2AE777}" destId="{6CC991C5-271D-4E31-AE8B-29849C12C627}" srcOrd="1" destOrd="0" presId="urn:microsoft.com/office/officeart/2005/8/layout/architecture"/>
    <dgm:cxn modelId="{615175D5-88BD-4A7E-8CAE-27E5A70432BE}" type="presParOf" srcId="{7C4251AB-1D36-4D4C-9740-2C2A0A161149}" destId="{FB03289A-6036-4546-BB82-7C79E124B3A9}" srcOrd="1" destOrd="0" presId="urn:microsoft.com/office/officeart/2005/8/layout/architecture"/>
    <dgm:cxn modelId="{2EC14340-3B83-4430-979C-29F2BADF142E}" type="presParOf" srcId="{7C4251AB-1D36-4D4C-9740-2C2A0A161149}" destId="{C44ECD76-1BDC-4FAF-A237-30D1706BA08C}" srcOrd="2" destOrd="0" presId="urn:microsoft.com/office/officeart/2005/8/layout/architecture"/>
    <dgm:cxn modelId="{B8F35F5C-BB9E-4B1D-B719-F71814111203}" type="presParOf" srcId="{C44ECD76-1BDC-4FAF-A237-30D1706BA08C}" destId="{4D8948A1-DC28-4339-92CD-41EA462B9AA3}" srcOrd="0" destOrd="0" presId="urn:microsoft.com/office/officeart/2005/8/layout/architecture"/>
    <dgm:cxn modelId="{5B9BA49B-24F6-4D64-A318-3D55EDCBF3DB}" type="presParOf" srcId="{C44ECD76-1BDC-4FAF-A237-30D1706BA08C}" destId="{F009C057-492B-4EC6-81E8-4EC8D151B5C9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864FA7-DEE7-43C4-9A88-016030DFA6C4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71D39C5-2A7B-4032-B5E2-B0F81A8C0FF5}">
      <dgm:prSet phldrT="[Text]"/>
      <dgm:spPr/>
      <dgm:t>
        <a:bodyPr/>
        <a:lstStyle/>
        <a:p>
          <a:r>
            <a:rPr lang="en-US" dirty="0" smtClean="0"/>
            <a:t>Details at the top of your paper </a:t>
          </a:r>
          <a:endParaRPr lang="en-US" dirty="0"/>
        </a:p>
      </dgm:t>
    </dgm:pt>
    <dgm:pt modelId="{FC702D72-DD22-4DB8-B580-202031974426}" type="parTrans" cxnId="{B1A153D7-B412-4ACB-BB86-CB130D30DBE9}">
      <dgm:prSet/>
      <dgm:spPr/>
      <dgm:t>
        <a:bodyPr/>
        <a:lstStyle/>
        <a:p>
          <a:endParaRPr lang="en-US"/>
        </a:p>
      </dgm:t>
    </dgm:pt>
    <dgm:pt modelId="{05E4B94B-3E45-4D30-8C8A-24BC501763B6}" type="sibTrans" cxnId="{B1A153D7-B412-4ACB-BB86-CB130D30DBE9}">
      <dgm:prSet/>
      <dgm:spPr/>
      <dgm:t>
        <a:bodyPr/>
        <a:lstStyle/>
        <a:p>
          <a:endParaRPr lang="en-US"/>
        </a:p>
      </dgm:t>
    </dgm:pt>
    <dgm:pt modelId="{5839AE89-A6DA-4158-9699-BF33514D3BD8}">
      <dgm:prSet phldrT="[Text]"/>
      <dgm:spPr/>
      <dgm:t>
        <a:bodyPr/>
        <a:lstStyle/>
        <a:p>
          <a:r>
            <a:rPr lang="en-US" dirty="0" smtClean="0"/>
            <a:t>Use the Cornell Method</a:t>
          </a:r>
          <a:endParaRPr lang="en-US" dirty="0"/>
        </a:p>
      </dgm:t>
    </dgm:pt>
    <dgm:pt modelId="{0BB0ED80-6B50-494C-964A-62DD0C3CB2D7}" type="parTrans" cxnId="{8536C8C0-7173-4F51-B84C-FADCEC7D8C38}">
      <dgm:prSet/>
      <dgm:spPr/>
      <dgm:t>
        <a:bodyPr/>
        <a:lstStyle/>
        <a:p>
          <a:endParaRPr lang="en-US"/>
        </a:p>
      </dgm:t>
    </dgm:pt>
    <dgm:pt modelId="{862EBEA8-E1CC-4FC7-BFAB-3681F0706D2B}" type="sibTrans" cxnId="{8536C8C0-7173-4F51-B84C-FADCEC7D8C38}">
      <dgm:prSet/>
      <dgm:spPr/>
      <dgm:t>
        <a:bodyPr/>
        <a:lstStyle/>
        <a:p>
          <a:endParaRPr lang="en-US"/>
        </a:p>
      </dgm:t>
    </dgm:pt>
    <dgm:pt modelId="{70B196D4-9950-4DF7-997D-300007EEFFFE}">
      <dgm:prSet phldrT="[Text]"/>
      <dgm:spPr/>
      <dgm:t>
        <a:bodyPr/>
        <a:lstStyle/>
        <a:p>
          <a:r>
            <a:rPr lang="en-US" dirty="0" smtClean="0"/>
            <a:t>Use different colors </a:t>
          </a:r>
          <a:endParaRPr lang="en-US" dirty="0"/>
        </a:p>
      </dgm:t>
    </dgm:pt>
    <dgm:pt modelId="{A97EDCE8-B923-43E6-B592-C3400FB8DAB7}" type="parTrans" cxnId="{0893E4D5-C438-494F-8CC0-1083F58CE38F}">
      <dgm:prSet/>
      <dgm:spPr/>
      <dgm:t>
        <a:bodyPr/>
        <a:lstStyle/>
        <a:p>
          <a:endParaRPr lang="en-US"/>
        </a:p>
      </dgm:t>
    </dgm:pt>
    <dgm:pt modelId="{375819D7-33BA-4769-8BFC-3DFB750B9F48}" type="sibTrans" cxnId="{0893E4D5-C438-494F-8CC0-1083F58CE38F}">
      <dgm:prSet/>
      <dgm:spPr/>
      <dgm:t>
        <a:bodyPr/>
        <a:lstStyle/>
        <a:p>
          <a:endParaRPr lang="en-US"/>
        </a:p>
      </dgm:t>
    </dgm:pt>
    <dgm:pt modelId="{5C7A2DB9-6C1D-42E6-B22D-F0B43682501A}">
      <dgm:prSet phldrT="[Text]"/>
      <dgm:spPr/>
      <dgm:t>
        <a:bodyPr/>
        <a:lstStyle/>
        <a:p>
          <a:r>
            <a:rPr lang="en-US" dirty="0" smtClean="0"/>
            <a:t>Listen for important transition words </a:t>
          </a:r>
          <a:endParaRPr lang="en-US" dirty="0"/>
        </a:p>
      </dgm:t>
    </dgm:pt>
    <dgm:pt modelId="{83E27D71-EB3E-4CB9-AD36-429B75E7798A}" type="parTrans" cxnId="{D4208572-FE2A-4C00-851D-0DB9642AD7FC}">
      <dgm:prSet/>
      <dgm:spPr/>
      <dgm:t>
        <a:bodyPr/>
        <a:lstStyle/>
        <a:p>
          <a:endParaRPr lang="en-US"/>
        </a:p>
      </dgm:t>
    </dgm:pt>
    <dgm:pt modelId="{30E86182-4A2E-45EB-B673-FEE414EF1944}" type="sibTrans" cxnId="{D4208572-FE2A-4C00-851D-0DB9642AD7FC}">
      <dgm:prSet/>
      <dgm:spPr/>
      <dgm:t>
        <a:bodyPr/>
        <a:lstStyle/>
        <a:p>
          <a:endParaRPr lang="en-US"/>
        </a:p>
      </dgm:t>
    </dgm:pt>
    <dgm:pt modelId="{894099BB-A69E-4860-9D7A-F2CCA1B9680A}">
      <dgm:prSet phldrT="[Text]"/>
      <dgm:spPr/>
      <dgm:t>
        <a:bodyPr/>
        <a:lstStyle/>
        <a:p>
          <a:r>
            <a:rPr lang="en-US" dirty="0" smtClean="0"/>
            <a:t>Use your own language</a:t>
          </a:r>
          <a:endParaRPr lang="en-US" dirty="0"/>
        </a:p>
      </dgm:t>
    </dgm:pt>
    <dgm:pt modelId="{BAF5AB9E-EA20-44E0-A5FF-047A7F6372D6}" type="parTrans" cxnId="{142FC3BE-3F15-48E1-80B8-400933BB28AB}">
      <dgm:prSet/>
      <dgm:spPr/>
      <dgm:t>
        <a:bodyPr/>
        <a:lstStyle/>
        <a:p>
          <a:endParaRPr lang="en-US"/>
        </a:p>
      </dgm:t>
    </dgm:pt>
    <dgm:pt modelId="{E85C49CE-3C24-4CD0-A048-C5A7C2309792}" type="sibTrans" cxnId="{142FC3BE-3F15-48E1-80B8-400933BB28AB}">
      <dgm:prSet/>
      <dgm:spPr/>
      <dgm:t>
        <a:bodyPr/>
        <a:lstStyle/>
        <a:p>
          <a:endParaRPr lang="en-US"/>
        </a:p>
      </dgm:t>
    </dgm:pt>
    <dgm:pt modelId="{C5F201E5-A4A0-49D9-86BB-0A433A38E67D}">
      <dgm:prSet phldrT="[Text]"/>
      <dgm:spPr/>
      <dgm:t>
        <a:bodyPr/>
        <a:lstStyle/>
        <a:p>
          <a:r>
            <a:rPr lang="en-US" dirty="0" smtClean="0"/>
            <a:t>Write by hand</a:t>
          </a:r>
          <a:endParaRPr lang="en-US" dirty="0"/>
        </a:p>
      </dgm:t>
    </dgm:pt>
    <dgm:pt modelId="{2CE329E1-A345-4068-8EDB-8DA6EFFDD2FC}" type="parTrans" cxnId="{82C4E3C4-99C3-4DC3-916D-0586FF46A901}">
      <dgm:prSet/>
      <dgm:spPr/>
      <dgm:t>
        <a:bodyPr/>
        <a:lstStyle/>
        <a:p>
          <a:endParaRPr lang="en-US"/>
        </a:p>
      </dgm:t>
    </dgm:pt>
    <dgm:pt modelId="{6A022119-7027-4EDD-BF99-19C4C29F1840}" type="sibTrans" cxnId="{82C4E3C4-99C3-4DC3-916D-0586FF46A901}">
      <dgm:prSet/>
      <dgm:spPr/>
      <dgm:t>
        <a:bodyPr/>
        <a:lstStyle/>
        <a:p>
          <a:endParaRPr lang="en-US"/>
        </a:p>
      </dgm:t>
    </dgm:pt>
    <dgm:pt modelId="{18A0B58A-58C9-4F73-ADFF-4FC27C4E831D}">
      <dgm:prSet phldrT="[Text]"/>
      <dgm:spPr/>
      <dgm:t>
        <a:bodyPr/>
        <a:lstStyle/>
        <a:p>
          <a:r>
            <a:rPr lang="en-US" dirty="0" smtClean="0"/>
            <a:t>Review </a:t>
          </a:r>
          <a:endParaRPr lang="en-US" dirty="0"/>
        </a:p>
      </dgm:t>
    </dgm:pt>
    <dgm:pt modelId="{2825E519-1620-4483-8ADE-5A658F7368D3}" type="parTrans" cxnId="{A953DC76-D438-4ADF-B090-AAB66DEF80F2}">
      <dgm:prSet/>
      <dgm:spPr/>
      <dgm:t>
        <a:bodyPr/>
        <a:lstStyle/>
        <a:p>
          <a:endParaRPr lang="en-US"/>
        </a:p>
      </dgm:t>
    </dgm:pt>
    <dgm:pt modelId="{E480017A-D111-4713-B0D1-9235F6AD9687}" type="sibTrans" cxnId="{A953DC76-D438-4ADF-B090-AAB66DEF80F2}">
      <dgm:prSet/>
      <dgm:spPr/>
      <dgm:t>
        <a:bodyPr/>
        <a:lstStyle/>
        <a:p>
          <a:endParaRPr lang="en-US"/>
        </a:p>
      </dgm:t>
    </dgm:pt>
    <dgm:pt modelId="{596A574C-ED35-49B4-A4F9-507B09716A8A}" type="pres">
      <dgm:prSet presAssocID="{8D864FA7-DEE7-43C4-9A88-016030DFA6C4}" presName="CompostProcess" presStyleCnt="0">
        <dgm:presLayoutVars>
          <dgm:dir/>
          <dgm:resizeHandles val="exact"/>
        </dgm:presLayoutVars>
      </dgm:prSet>
      <dgm:spPr/>
    </dgm:pt>
    <dgm:pt modelId="{434D70AB-BC98-4429-904D-A69014437F84}" type="pres">
      <dgm:prSet presAssocID="{8D864FA7-DEE7-43C4-9A88-016030DFA6C4}" presName="arrow" presStyleLbl="bgShp" presStyleIdx="0" presStyleCnt="1"/>
      <dgm:spPr/>
    </dgm:pt>
    <dgm:pt modelId="{3724E37F-5EC5-4F3D-99C0-FE1C52EB6E75}" type="pres">
      <dgm:prSet presAssocID="{8D864FA7-DEE7-43C4-9A88-016030DFA6C4}" presName="linearProcess" presStyleCnt="0"/>
      <dgm:spPr/>
    </dgm:pt>
    <dgm:pt modelId="{2950DD0E-946F-4549-A338-58709510FA2B}" type="pres">
      <dgm:prSet presAssocID="{E71D39C5-2A7B-4032-B5E2-B0F81A8C0FF5}" presName="textNode" presStyleLbl="node1" presStyleIdx="0" presStyleCnt="7">
        <dgm:presLayoutVars>
          <dgm:bulletEnabled val="1"/>
        </dgm:presLayoutVars>
      </dgm:prSet>
      <dgm:spPr/>
    </dgm:pt>
    <dgm:pt modelId="{7F9E36AE-A9F6-4698-A067-89CA78597588}" type="pres">
      <dgm:prSet presAssocID="{05E4B94B-3E45-4D30-8C8A-24BC501763B6}" presName="sibTrans" presStyleCnt="0"/>
      <dgm:spPr/>
    </dgm:pt>
    <dgm:pt modelId="{26411963-FFA9-4A6C-A743-9554A7CD8EBD}" type="pres">
      <dgm:prSet presAssocID="{5839AE89-A6DA-4158-9699-BF33514D3BD8}" presName="textNode" presStyleLbl="node1" presStyleIdx="1" presStyleCnt="7">
        <dgm:presLayoutVars>
          <dgm:bulletEnabled val="1"/>
        </dgm:presLayoutVars>
      </dgm:prSet>
      <dgm:spPr/>
    </dgm:pt>
    <dgm:pt modelId="{869D596C-1265-41DE-9A10-0DC65DF357E2}" type="pres">
      <dgm:prSet presAssocID="{862EBEA8-E1CC-4FC7-BFAB-3681F0706D2B}" presName="sibTrans" presStyleCnt="0"/>
      <dgm:spPr/>
    </dgm:pt>
    <dgm:pt modelId="{62720B5A-84AC-4664-BAE2-09FC5904128C}" type="pres">
      <dgm:prSet presAssocID="{70B196D4-9950-4DF7-997D-300007EEFFFE}" presName="textNode" presStyleLbl="node1" presStyleIdx="2" presStyleCnt="7">
        <dgm:presLayoutVars>
          <dgm:bulletEnabled val="1"/>
        </dgm:presLayoutVars>
      </dgm:prSet>
      <dgm:spPr/>
    </dgm:pt>
    <dgm:pt modelId="{A4AD4089-DE5C-45F0-AB65-8EEEC562C503}" type="pres">
      <dgm:prSet presAssocID="{375819D7-33BA-4769-8BFC-3DFB750B9F48}" presName="sibTrans" presStyleCnt="0"/>
      <dgm:spPr/>
    </dgm:pt>
    <dgm:pt modelId="{B52C0758-4ADA-49EE-B285-385596862056}" type="pres">
      <dgm:prSet presAssocID="{5C7A2DB9-6C1D-42E6-B22D-F0B43682501A}" presName="textNode" presStyleLbl="node1" presStyleIdx="3" presStyleCnt="7">
        <dgm:presLayoutVars>
          <dgm:bulletEnabled val="1"/>
        </dgm:presLayoutVars>
      </dgm:prSet>
      <dgm:spPr/>
    </dgm:pt>
    <dgm:pt modelId="{0560574C-BA0C-4677-B6E6-01909461729F}" type="pres">
      <dgm:prSet presAssocID="{30E86182-4A2E-45EB-B673-FEE414EF1944}" presName="sibTrans" presStyleCnt="0"/>
      <dgm:spPr/>
    </dgm:pt>
    <dgm:pt modelId="{D7205FF7-EFA6-414B-BDF6-5B68DC15F432}" type="pres">
      <dgm:prSet presAssocID="{894099BB-A69E-4860-9D7A-F2CCA1B9680A}" presName="textNode" presStyleLbl="node1" presStyleIdx="4" presStyleCnt="7">
        <dgm:presLayoutVars>
          <dgm:bulletEnabled val="1"/>
        </dgm:presLayoutVars>
      </dgm:prSet>
      <dgm:spPr/>
    </dgm:pt>
    <dgm:pt modelId="{ABE71340-49A1-455B-BE3C-3B7B66A1A078}" type="pres">
      <dgm:prSet presAssocID="{E85C49CE-3C24-4CD0-A048-C5A7C2309792}" presName="sibTrans" presStyleCnt="0"/>
      <dgm:spPr/>
    </dgm:pt>
    <dgm:pt modelId="{CBB0BB9C-A8E5-4EDE-92DF-EE42C227D903}" type="pres">
      <dgm:prSet presAssocID="{C5F201E5-A4A0-49D9-86BB-0A433A38E67D}" presName="textNode" presStyleLbl="node1" presStyleIdx="5" presStyleCnt="7">
        <dgm:presLayoutVars>
          <dgm:bulletEnabled val="1"/>
        </dgm:presLayoutVars>
      </dgm:prSet>
      <dgm:spPr/>
    </dgm:pt>
    <dgm:pt modelId="{06EAB465-2419-4CDB-AD8C-BBE77DF2770E}" type="pres">
      <dgm:prSet presAssocID="{6A022119-7027-4EDD-BF99-19C4C29F1840}" presName="sibTrans" presStyleCnt="0"/>
      <dgm:spPr/>
    </dgm:pt>
    <dgm:pt modelId="{870BEA9B-2263-4938-878D-B77880FAEBE9}" type="pres">
      <dgm:prSet presAssocID="{18A0B58A-58C9-4F73-ADFF-4FC27C4E831D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A2D0E754-7C9B-4288-B5CD-B8955EBC3373}" type="presOf" srcId="{70B196D4-9950-4DF7-997D-300007EEFFFE}" destId="{62720B5A-84AC-4664-BAE2-09FC5904128C}" srcOrd="0" destOrd="0" presId="urn:microsoft.com/office/officeart/2005/8/layout/hProcess9"/>
    <dgm:cxn modelId="{8536C8C0-7173-4F51-B84C-FADCEC7D8C38}" srcId="{8D864FA7-DEE7-43C4-9A88-016030DFA6C4}" destId="{5839AE89-A6DA-4158-9699-BF33514D3BD8}" srcOrd="1" destOrd="0" parTransId="{0BB0ED80-6B50-494C-964A-62DD0C3CB2D7}" sibTransId="{862EBEA8-E1CC-4FC7-BFAB-3681F0706D2B}"/>
    <dgm:cxn modelId="{82C4E3C4-99C3-4DC3-916D-0586FF46A901}" srcId="{8D864FA7-DEE7-43C4-9A88-016030DFA6C4}" destId="{C5F201E5-A4A0-49D9-86BB-0A433A38E67D}" srcOrd="5" destOrd="0" parTransId="{2CE329E1-A345-4068-8EDB-8DA6EFFDD2FC}" sibTransId="{6A022119-7027-4EDD-BF99-19C4C29F1840}"/>
    <dgm:cxn modelId="{0893E4D5-C438-494F-8CC0-1083F58CE38F}" srcId="{8D864FA7-DEE7-43C4-9A88-016030DFA6C4}" destId="{70B196D4-9950-4DF7-997D-300007EEFFFE}" srcOrd="2" destOrd="0" parTransId="{A97EDCE8-B923-43E6-B592-C3400FB8DAB7}" sibTransId="{375819D7-33BA-4769-8BFC-3DFB750B9F48}"/>
    <dgm:cxn modelId="{B1A153D7-B412-4ACB-BB86-CB130D30DBE9}" srcId="{8D864FA7-DEE7-43C4-9A88-016030DFA6C4}" destId="{E71D39C5-2A7B-4032-B5E2-B0F81A8C0FF5}" srcOrd="0" destOrd="0" parTransId="{FC702D72-DD22-4DB8-B580-202031974426}" sibTransId="{05E4B94B-3E45-4D30-8C8A-24BC501763B6}"/>
    <dgm:cxn modelId="{B746DA8A-D205-4CE9-8E36-98487BBA9832}" type="presOf" srcId="{5839AE89-A6DA-4158-9699-BF33514D3BD8}" destId="{26411963-FFA9-4A6C-A743-9554A7CD8EBD}" srcOrd="0" destOrd="0" presId="urn:microsoft.com/office/officeart/2005/8/layout/hProcess9"/>
    <dgm:cxn modelId="{3A13B6CD-46E0-4EA5-A262-A13D1EF0A458}" type="presOf" srcId="{894099BB-A69E-4860-9D7A-F2CCA1B9680A}" destId="{D7205FF7-EFA6-414B-BDF6-5B68DC15F432}" srcOrd="0" destOrd="0" presId="urn:microsoft.com/office/officeart/2005/8/layout/hProcess9"/>
    <dgm:cxn modelId="{A84C92B7-6D64-445A-9DBF-A4F0FD9E99A8}" type="presOf" srcId="{E71D39C5-2A7B-4032-B5E2-B0F81A8C0FF5}" destId="{2950DD0E-946F-4549-A338-58709510FA2B}" srcOrd="0" destOrd="0" presId="urn:microsoft.com/office/officeart/2005/8/layout/hProcess9"/>
    <dgm:cxn modelId="{A953DC76-D438-4ADF-B090-AAB66DEF80F2}" srcId="{8D864FA7-DEE7-43C4-9A88-016030DFA6C4}" destId="{18A0B58A-58C9-4F73-ADFF-4FC27C4E831D}" srcOrd="6" destOrd="0" parTransId="{2825E519-1620-4483-8ADE-5A658F7368D3}" sibTransId="{E480017A-D111-4713-B0D1-9235F6AD9687}"/>
    <dgm:cxn modelId="{748D8FC4-B2FE-45F4-9D69-F503799D4D76}" type="presOf" srcId="{18A0B58A-58C9-4F73-ADFF-4FC27C4E831D}" destId="{870BEA9B-2263-4938-878D-B77880FAEBE9}" srcOrd="0" destOrd="0" presId="urn:microsoft.com/office/officeart/2005/8/layout/hProcess9"/>
    <dgm:cxn modelId="{D4208572-FE2A-4C00-851D-0DB9642AD7FC}" srcId="{8D864FA7-DEE7-43C4-9A88-016030DFA6C4}" destId="{5C7A2DB9-6C1D-42E6-B22D-F0B43682501A}" srcOrd="3" destOrd="0" parTransId="{83E27D71-EB3E-4CB9-AD36-429B75E7798A}" sibTransId="{30E86182-4A2E-45EB-B673-FEE414EF1944}"/>
    <dgm:cxn modelId="{142FC3BE-3F15-48E1-80B8-400933BB28AB}" srcId="{8D864FA7-DEE7-43C4-9A88-016030DFA6C4}" destId="{894099BB-A69E-4860-9D7A-F2CCA1B9680A}" srcOrd="4" destOrd="0" parTransId="{BAF5AB9E-EA20-44E0-A5FF-047A7F6372D6}" sibTransId="{E85C49CE-3C24-4CD0-A048-C5A7C2309792}"/>
    <dgm:cxn modelId="{5BBAF1F5-F6B8-48AC-889D-45639FC0B7EB}" type="presOf" srcId="{C5F201E5-A4A0-49D9-86BB-0A433A38E67D}" destId="{CBB0BB9C-A8E5-4EDE-92DF-EE42C227D903}" srcOrd="0" destOrd="0" presId="urn:microsoft.com/office/officeart/2005/8/layout/hProcess9"/>
    <dgm:cxn modelId="{D01DE54B-4EE8-4C12-AB8B-604AE2018A89}" type="presOf" srcId="{5C7A2DB9-6C1D-42E6-B22D-F0B43682501A}" destId="{B52C0758-4ADA-49EE-B285-385596862056}" srcOrd="0" destOrd="0" presId="urn:microsoft.com/office/officeart/2005/8/layout/hProcess9"/>
    <dgm:cxn modelId="{7886F423-339A-483C-AA5C-E6CFB991639B}" type="presOf" srcId="{8D864FA7-DEE7-43C4-9A88-016030DFA6C4}" destId="{596A574C-ED35-49B4-A4F9-507B09716A8A}" srcOrd="0" destOrd="0" presId="urn:microsoft.com/office/officeart/2005/8/layout/hProcess9"/>
    <dgm:cxn modelId="{C04DD677-8724-4163-A6E9-268D43FC3ABD}" type="presParOf" srcId="{596A574C-ED35-49B4-A4F9-507B09716A8A}" destId="{434D70AB-BC98-4429-904D-A69014437F84}" srcOrd="0" destOrd="0" presId="urn:microsoft.com/office/officeart/2005/8/layout/hProcess9"/>
    <dgm:cxn modelId="{146514D3-8BD6-48D7-8258-809B01B3A080}" type="presParOf" srcId="{596A574C-ED35-49B4-A4F9-507B09716A8A}" destId="{3724E37F-5EC5-4F3D-99C0-FE1C52EB6E75}" srcOrd="1" destOrd="0" presId="urn:microsoft.com/office/officeart/2005/8/layout/hProcess9"/>
    <dgm:cxn modelId="{047C905B-EC9F-4842-85CD-89DBC0CE1506}" type="presParOf" srcId="{3724E37F-5EC5-4F3D-99C0-FE1C52EB6E75}" destId="{2950DD0E-946F-4549-A338-58709510FA2B}" srcOrd="0" destOrd="0" presId="urn:microsoft.com/office/officeart/2005/8/layout/hProcess9"/>
    <dgm:cxn modelId="{E9182BA2-C180-43B7-B876-A93FB1C74FD5}" type="presParOf" srcId="{3724E37F-5EC5-4F3D-99C0-FE1C52EB6E75}" destId="{7F9E36AE-A9F6-4698-A067-89CA78597588}" srcOrd="1" destOrd="0" presId="urn:microsoft.com/office/officeart/2005/8/layout/hProcess9"/>
    <dgm:cxn modelId="{CDB4CAA9-AF32-4532-94C4-134EFDF63E81}" type="presParOf" srcId="{3724E37F-5EC5-4F3D-99C0-FE1C52EB6E75}" destId="{26411963-FFA9-4A6C-A743-9554A7CD8EBD}" srcOrd="2" destOrd="0" presId="urn:microsoft.com/office/officeart/2005/8/layout/hProcess9"/>
    <dgm:cxn modelId="{1DC2ECE4-7656-40B5-B486-A473F386CF31}" type="presParOf" srcId="{3724E37F-5EC5-4F3D-99C0-FE1C52EB6E75}" destId="{869D596C-1265-41DE-9A10-0DC65DF357E2}" srcOrd="3" destOrd="0" presId="urn:microsoft.com/office/officeart/2005/8/layout/hProcess9"/>
    <dgm:cxn modelId="{55E38DC2-9DD2-4377-8479-E6E583F4E2E2}" type="presParOf" srcId="{3724E37F-5EC5-4F3D-99C0-FE1C52EB6E75}" destId="{62720B5A-84AC-4664-BAE2-09FC5904128C}" srcOrd="4" destOrd="0" presId="urn:microsoft.com/office/officeart/2005/8/layout/hProcess9"/>
    <dgm:cxn modelId="{B94F9E02-5357-4B84-8D19-8448CE52B0C4}" type="presParOf" srcId="{3724E37F-5EC5-4F3D-99C0-FE1C52EB6E75}" destId="{A4AD4089-DE5C-45F0-AB65-8EEEC562C503}" srcOrd="5" destOrd="0" presId="urn:microsoft.com/office/officeart/2005/8/layout/hProcess9"/>
    <dgm:cxn modelId="{1C41B786-347D-4D32-B027-26733615F571}" type="presParOf" srcId="{3724E37F-5EC5-4F3D-99C0-FE1C52EB6E75}" destId="{B52C0758-4ADA-49EE-B285-385596862056}" srcOrd="6" destOrd="0" presId="urn:microsoft.com/office/officeart/2005/8/layout/hProcess9"/>
    <dgm:cxn modelId="{6E331590-6A8A-44FA-9824-E064F868BE1C}" type="presParOf" srcId="{3724E37F-5EC5-4F3D-99C0-FE1C52EB6E75}" destId="{0560574C-BA0C-4677-B6E6-01909461729F}" srcOrd="7" destOrd="0" presId="urn:microsoft.com/office/officeart/2005/8/layout/hProcess9"/>
    <dgm:cxn modelId="{99D2C829-43E2-461E-B34B-CFD5E8652599}" type="presParOf" srcId="{3724E37F-5EC5-4F3D-99C0-FE1C52EB6E75}" destId="{D7205FF7-EFA6-414B-BDF6-5B68DC15F432}" srcOrd="8" destOrd="0" presId="urn:microsoft.com/office/officeart/2005/8/layout/hProcess9"/>
    <dgm:cxn modelId="{F65606DA-D1DD-4C42-860E-96743D8E9F96}" type="presParOf" srcId="{3724E37F-5EC5-4F3D-99C0-FE1C52EB6E75}" destId="{ABE71340-49A1-455B-BE3C-3B7B66A1A078}" srcOrd="9" destOrd="0" presId="urn:microsoft.com/office/officeart/2005/8/layout/hProcess9"/>
    <dgm:cxn modelId="{CA97B19E-B749-4451-A3DA-5A0824ED0F9A}" type="presParOf" srcId="{3724E37F-5EC5-4F3D-99C0-FE1C52EB6E75}" destId="{CBB0BB9C-A8E5-4EDE-92DF-EE42C227D903}" srcOrd="10" destOrd="0" presId="urn:microsoft.com/office/officeart/2005/8/layout/hProcess9"/>
    <dgm:cxn modelId="{B04950A3-5807-4BFB-B0D6-C57B23CDBC37}" type="presParOf" srcId="{3724E37F-5EC5-4F3D-99C0-FE1C52EB6E75}" destId="{06EAB465-2419-4CDB-AD8C-BBE77DF2770E}" srcOrd="11" destOrd="0" presId="urn:microsoft.com/office/officeart/2005/8/layout/hProcess9"/>
    <dgm:cxn modelId="{FB06232B-0DF8-4D77-9378-C5AC1FE1BC91}" type="presParOf" srcId="{3724E37F-5EC5-4F3D-99C0-FE1C52EB6E75}" destId="{870BEA9B-2263-4938-878D-B77880FAEBE9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39C1C-6378-41BE-89E9-61BF5C6E6526}">
      <dsp:nvSpPr>
        <dsp:cNvPr id="0" name=""/>
        <dsp:cNvSpPr/>
      </dsp:nvSpPr>
      <dsp:spPr>
        <a:xfrm>
          <a:off x="48319" y="232"/>
          <a:ext cx="2385776" cy="14314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We have not learned the material well</a:t>
          </a:r>
          <a:endParaRPr lang="en-US" sz="2300" kern="1200" dirty="0"/>
        </a:p>
      </dsp:txBody>
      <dsp:txXfrm>
        <a:off x="48319" y="232"/>
        <a:ext cx="2385776" cy="1431466"/>
      </dsp:txXfrm>
    </dsp:sp>
    <dsp:sp modelId="{D321D30A-391C-4AE5-871C-1C4E432BFD36}">
      <dsp:nvSpPr>
        <dsp:cNvPr id="0" name=""/>
        <dsp:cNvSpPr/>
      </dsp:nvSpPr>
      <dsp:spPr>
        <a:xfrm>
          <a:off x="2672674" y="232"/>
          <a:ext cx="2385776" cy="14314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Disuse </a:t>
          </a:r>
          <a:endParaRPr lang="en-US" sz="2300" kern="1200" dirty="0"/>
        </a:p>
      </dsp:txBody>
      <dsp:txXfrm>
        <a:off x="2672674" y="232"/>
        <a:ext cx="2385776" cy="1431466"/>
      </dsp:txXfrm>
    </dsp:sp>
    <dsp:sp modelId="{35C7516F-B5F8-4210-9897-6854504CA43A}">
      <dsp:nvSpPr>
        <dsp:cNvPr id="0" name=""/>
        <dsp:cNvSpPr/>
      </dsp:nvSpPr>
      <dsp:spPr>
        <a:xfrm>
          <a:off x="5297028" y="232"/>
          <a:ext cx="2385776" cy="14314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Interference- emotional, anxieties, distractions</a:t>
          </a:r>
          <a:endParaRPr lang="en-US" sz="2300" kern="1200" dirty="0"/>
        </a:p>
      </dsp:txBody>
      <dsp:txXfrm>
        <a:off x="5297028" y="232"/>
        <a:ext cx="2385776" cy="1431466"/>
      </dsp:txXfrm>
    </dsp:sp>
    <dsp:sp modelId="{F7AFBC7B-8E01-4C30-99CD-482DCEC534F3}">
      <dsp:nvSpPr>
        <dsp:cNvPr id="0" name=""/>
        <dsp:cNvSpPr/>
      </dsp:nvSpPr>
      <dsp:spPr>
        <a:xfrm>
          <a:off x="1360496" y="1670276"/>
          <a:ext cx="2385776" cy="14314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Changed cues</a:t>
          </a:r>
          <a:endParaRPr lang="en-US" sz="2300" kern="1200" dirty="0"/>
        </a:p>
      </dsp:txBody>
      <dsp:txXfrm>
        <a:off x="1360496" y="1670276"/>
        <a:ext cx="2385776" cy="1431466"/>
      </dsp:txXfrm>
    </dsp:sp>
    <dsp:sp modelId="{3DEB1B75-B185-4A35-936F-ADD5B94DF0B3}">
      <dsp:nvSpPr>
        <dsp:cNvPr id="0" name=""/>
        <dsp:cNvSpPr/>
      </dsp:nvSpPr>
      <dsp:spPr>
        <a:xfrm>
          <a:off x="3984851" y="1670276"/>
          <a:ext cx="2385776" cy="14314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Lack of attention and effort</a:t>
          </a:r>
          <a:endParaRPr lang="en-US" sz="2300" kern="1200" dirty="0"/>
        </a:p>
      </dsp:txBody>
      <dsp:txXfrm>
        <a:off x="3984851" y="1670276"/>
        <a:ext cx="2385776" cy="14314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D25D2-D5A1-41E1-AD8E-869F72B43631}">
      <dsp:nvSpPr>
        <dsp:cNvPr id="0" name=""/>
        <dsp:cNvSpPr/>
      </dsp:nvSpPr>
      <dsp:spPr>
        <a:xfrm rot="16200000">
          <a:off x="-1100481" y="1104610"/>
          <a:ext cx="3840480" cy="1631259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09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Calling the subject dull</a:t>
          </a:r>
          <a:endParaRPr lang="en-US" sz="2400" kern="1200" dirty="0"/>
        </a:p>
      </dsp:txBody>
      <dsp:txXfrm rot="5400000">
        <a:off x="4129" y="768096"/>
        <a:ext cx="1631259" cy="2304288"/>
      </dsp:txXfrm>
    </dsp:sp>
    <dsp:sp modelId="{57052A76-0995-4487-86DA-1A4E65AC812F}">
      <dsp:nvSpPr>
        <dsp:cNvPr id="0" name=""/>
        <dsp:cNvSpPr/>
      </dsp:nvSpPr>
      <dsp:spPr>
        <a:xfrm rot="16200000">
          <a:off x="653122" y="1104610"/>
          <a:ext cx="3840480" cy="1631259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09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Criticizing the speaker</a:t>
          </a:r>
          <a:endParaRPr lang="en-US" sz="2400" kern="1200" dirty="0"/>
        </a:p>
      </dsp:txBody>
      <dsp:txXfrm rot="5400000">
        <a:off x="1757732" y="768096"/>
        <a:ext cx="1631259" cy="2304288"/>
      </dsp:txXfrm>
    </dsp:sp>
    <dsp:sp modelId="{D715D8DC-6DA9-41BA-A41E-59EF9E9DB2E6}">
      <dsp:nvSpPr>
        <dsp:cNvPr id="0" name=""/>
        <dsp:cNvSpPr/>
      </dsp:nvSpPr>
      <dsp:spPr>
        <a:xfrm rot="16200000">
          <a:off x="2406725" y="1104610"/>
          <a:ext cx="3840480" cy="1631259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09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Listening only for facts</a:t>
          </a:r>
          <a:endParaRPr lang="en-US" sz="2400" kern="1200" dirty="0"/>
        </a:p>
      </dsp:txBody>
      <dsp:txXfrm rot="5400000">
        <a:off x="3511335" y="768096"/>
        <a:ext cx="1631259" cy="2304288"/>
      </dsp:txXfrm>
    </dsp:sp>
    <dsp:sp modelId="{ED7DAAEF-707E-4F63-AA2E-F848BD561931}">
      <dsp:nvSpPr>
        <dsp:cNvPr id="0" name=""/>
        <dsp:cNvSpPr/>
      </dsp:nvSpPr>
      <dsp:spPr>
        <a:xfrm rot="16200000">
          <a:off x="4160329" y="1104610"/>
          <a:ext cx="3840480" cy="1631259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09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Trying to write down everything</a:t>
          </a:r>
          <a:endParaRPr lang="en-US" sz="2400" kern="1200" dirty="0"/>
        </a:p>
      </dsp:txBody>
      <dsp:txXfrm rot="5400000">
        <a:off x="5264939" y="768096"/>
        <a:ext cx="1631259" cy="2304288"/>
      </dsp:txXfrm>
    </dsp:sp>
    <dsp:sp modelId="{F49ED7DE-B3CE-41F0-B4CF-CCC8F3F34C97}">
      <dsp:nvSpPr>
        <dsp:cNvPr id="0" name=""/>
        <dsp:cNvSpPr/>
      </dsp:nvSpPr>
      <dsp:spPr>
        <a:xfrm rot="16200000">
          <a:off x="5913932" y="1104610"/>
          <a:ext cx="3840480" cy="1631259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09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Faking attention</a:t>
          </a:r>
          <a:endParaRPr lang="en-US" sz="2400" kern="1200" dirty="0"/>
        </a:p>
      </dsp:txBody>
      <dsp:txXfrm rot="5400000">
        <a:off x="7018542" y="768096"/>
        <a:ext cx="1631259" cy="2304288"/>
      </dsp:txXfrm>
    </dsp:sp>
    <dsp:sp modelId="{3AAFDE66-DEC2-4FCA-96AA-8B3A6ED9D5AB}">
      <dsp:nvSpPr>
        <dsp:cNvPr id="0" name=""/>
        <dsp:cNvSpPr/>
      </dsp:nvSpPr>
      <dsp:spPr>
        <a:xfrm rot="16200000">
          <a:off x="7667536" y="1104610"/>
          <a:ext cx="3840480" cy="1631259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09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Tolerating distraction</a:t>
          </a:r>
          <a:endParaRPr lang="en-US" sz="2400" kern="1200" dirty="0"/>
        </a:p>
      </dsp:txBody>
      <dsp:txXfrm rot="5400000">
        <a:off x="8772146" y="768096"/>
        <a:ext cx="1631259" cy="23042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5E882-6888-4EE0-A20A-2384D74B750E}">
      <dsp:nvSpPr>
        <dsp:cNvPr id="0" name=""/>
        <dsp:cNvSpPr/>
      </dsp:nvSpPr>
      <dsp:spPr>
        <a:xfrm>
          <a:off x="887" y="2155466"/>
          <a:ext cx="7729350" cy="9451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Be flexible- try new learning styles</a:t>
          </a:r>
          <a:endParaRPr lang="en-US" sz="4100" kern="1200" dirty="0"/>
        </a:p>
      </dsp:txBody>
      <dsp:txXfrm>
        <a:off x="28569" y="2183148"/>
        <a:ext cx="7673986" cy="889769"/>
      </dsp:txXfrm>
    </dsp:sp>
    <dsp:sp modelId="{959218FE-4B24-4987-AA42-D940F63264F9}">
      <dsp:nvSpPr>
        <dsp:cNvPr id="0" name=""/>
        <dsp:cNvSpPr/>
      </dsp:nvSpPr>
      <dsp:spPr>
        <a:xfrm>
          <a:off x="1509099" y="0"/>
          <a:ext cx="5049051" cy="9451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Make a list</a:t>
          </a:r>
          <a:endParaRPr lang="en-US" sz="4100" kern="1200" dirty="0"/>
        </a:p>
      </dsp:txBody>
      <dsp:txXfrm>
        <a:off x="1536781" y="27682"/>
        <a:ext cx="4993687" cy="889769"/>
      </dsp:txXfrm>
    </dsp:sp>
    <dsp:sp modelId="{FD2E6A2D-28BC-4DCF-9786-2B92B8BA8A1D}">
      <dsp:nvSpPr>
        <dsp:cNvPr id="0" name=""/>
        <dsp:cNvSpPr/>
      </dsp:nvSpPr>
      <dsp:spPr>
        <a:xfrm>
          <a:off x="5166200" y="1048781"/>
          <a:ext cx="2472601" cy="9451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Schedule</a:t>
          </a:r>
          <a:endParaRPr lang="en-US" sz="2600" kern="1200" dirty="0"/>
        </a:p>
      </dsp:txBody>
      <dsp:txXfrm>
        <a:off x="5193882" y="1076463"/>
        <a:ext cx="2417237" cy="889769"/>
      </dsp:txXfrm>
    </dsp:sp>
    <dsp:sp modelId="{04560A78-223C-4507-983F-2ACC3305B9E4}">
      <dsp:nvSpPr>
        <dsp:cNvPr id="0" name=""/>
        <dsp:cNvSpPr/>
      </dsp:nvSpPr>
      <dsp:spPr>
        <a:xfrm>
          <a:off x="2629261" y="1073714"/>
          <a:ext cx="2472601" cy="9451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Avoid Distractions </a:t>
          </a:r>
          <a:endParaRPr lang="en-US" sz="2600" kern="1200" dirty="0"/>
        </a:p>
      </dsp:txBody>
      <dsp:txXfrm>
        <a:off x="2656943" y="1101396"/>
        <a:ext cx="2417237" cy="889769"/>
      </dsp:txXfrm>
    </dsp:sp>
    <dsp:sp modelId="{4D8948A1-DC28-4339-92CD-41EA462B9AA3}">
      <dsp:nvSpPr>
        <dsp:cNvPr id="0" name=""/>
        <dsp:cNvSpPr/>
      </dsp:nvSpPr>
      <dsp:spPr>
        <a:xfrm>
          <a:off x="887" y="1078420"/>
          <a:ext cx="2472601" cy="9451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Review </a:t>
          </a:r>
          <a:endParaRPr lang="en-US" sz="4100" kern="1200" dirty="0"/>
        </a:p>
      </dsp:txBody>
      <dsp:txXfrm>
        <a:off x="28569" y="1106102"/>
        <a:ext cx="2417237" cy="8897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D70AB-BC98-4429-904D-A69014437F84}">
      <dsp:nvSpPr>
        <dsp:cNvPr id="0" name=""/>
        <dsp:cNvSpPr/>
      </dsp:nvSpPr>
      <dsp:spPr>
        <a:xfrm>
          <a:off x="579834" y="0"/>
          <a:ext cx="6571456" cy="310197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50DD0E-946F-4549-A338-58709510FA2B}">
      <dsp:nvSpPr>
        <dsp:cNvPr id="0" name=""/>
        <dsp:cNvSpPr/>
      </dsp:nvSpPr>
      <dsp:spPr>
        <a:xfrm>
          <a:off x="660" y="930592"/>
          <a:ext cx="1058877" cy="1240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Details at the top of your paper </a:t>
          </a:r>
          <a:endParaRPr lang="en-US" sz="1600" kern="1200" dirty="0"/>
        </a:p>
      </dsp:txBody>
      <dsp:txXfrm>
        <a:off x="52350" y="982282"/>
        <a:ext cx="955497" cy="1137410"/>
      </dsp:txXfrm>
    </dsp:sp>
    <dsp:sp modelId="{26411963-FFA9-4A6C-A743-9554A7CD8EBD}">
      <dsp:nvSpPr>
        <dsp:cNvPr id="0" name=""/>
        <dsp:cNvSpPr/>
      </dsp:nvSpPr>
      <dsp:spPr>
        <a:xfrm>
          <a:off x="1112481" y="930592"/>
          <a:ext cx="1058877" cy="1240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Use the Cornell Method</a:t>
          </a:r>
          <a:endParaRPr lang="en-US" sz="1600" kern="1200" dirty="0"/>
        </a:p>
      </dsp:txBody>
      <dsp:txXfrm>
        <a:off x="1164171" y="982282"/>
        <a:ext cx="955497" cy="1137410"/>
      </dsp:txXfrm>
    </dsp:sp>
    <dsp:sp modelId="{62720B5A-84AC-4664-BAE2-09FC5904128C}">
      <dsp:nvSpPr>
        <dsp:cNvPr id="0" name=""/>
        <dsp:cNvSpPr/>
      </dsp:nvSpPr>
      <dsp:spPr>
        <a:xfrm>
          <a:off x="2224302" y="930592"/>
          <a:ext cx="1058877" cy="1240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Use different colors </a:t>
          </a:r>
          <a:endParaRPr lang="en-US" sz="1600" kern="1200" dirty="0"/>
        </a:p>
      </dsp:txBody>
      <dsp:txXfrm>
        <a:off x="2275992" y="982282"/>
        <a:ext cx="955497" cy="1137410"/>
      </dsp:txXfrm>
    </dsp:sp>
    <dsp:sp modelId="{B52C0758-4ADA-49EE-B285-385596862056}">
      <dsp:nvSpPr>
        <dsp:cNvPr id="0" name=""/>
        <dsp:cNvSpPr/>
      </dsp:nvSpPr>
      <dsp:spPr>
        <a:xfrm>
          <a:off x="3336123" y="930592"/>
          <a:ext cx="1058877" cy="1240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Listen for important transition words </a:t>
          </a:r>
          <a:endParaRPr lang="en-US" sz="1600" kern="1200" dirty="0"/>
        </a:p>
      </dsp:txBody>
      <dsp:txXfrm>
        <a:off x="3387813" y="982282"/>
        <a:ext cx="955497" cy="1137410"/>
      </dsp:txXfrm>
    </dsp:sp>
    <dsp:sp modelId="{D7205FF7-EFA6-414B-BDF6-5B68DC15F432}">
      <dsp:nvSpPr>
        <dsp:cNvPr id="0" name=""/>
        <dsp:cNvSpPr/>
      </dsp:nvSpPr>
      <dsp:spPr>
        <a:xfrm>
          <a:off x="4447944" y="930592"/>
          <a:ext cx="1058877" cy="1240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Use your own language</a:t>
          </a:r>
          <a:endParaRPr lang="en-US" sz="1600" kern="1200" dirty="0"/>
        </a:p>
      </dsp:txBody>
      <dsp:txXfrm>
        <a:off x="4499634" y="982282"/>
        <a:ext cx="955497" cy="1137410"/>
      </dsp:txXfrm>
    </dsp:sp>
    <dsp:sp modelId="{CBB0BB9C-A8E5-4EDE-92DF-EE42C227D903}">
      <dsp:nvSpPr>
        <dsp:cNvPr id="0" name=""/>
        <dsp:cNvSpPr/>
      </dsp:nvSpPr>
      <dsp:spPr>
        <a:xfrm>
          <a:off x="5559766" y="930592"/>
          <a:ext cx="1058877" cy="1240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Write by hand</a:t>
          </a:r>
          <a:endParaRPr lang="en-US" sz="1600" kern="1200" dirty="0"/>
        </a:p>
      </dsp:txBody>
      <dsp:txXfrm>
        <a:off x="5611456" y="982282"/>
        <a:ext cx="955497" cy="1137410"/>
      </dsp:txXfrm>
    </dsp:sp>
    <dsp:sp modelId="{870BEA9B-2263-4938-878D-B77880FAEBE9}">
      <dsp:nvSpPr>
        <dsp:cNvPr id="0" name=""/>
        <dsp:cNvSpPr/>
      </dsp:nvSpPr>
      <dsp:spPr>
        <a:xfrm>
          <a:off x="6671587" y="930592"/>
          <a:ext cx="1058877" cy="12407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Review </a:t>
          </a:r>
          <a:endParaRPr lang="en-US" sz="1600" kern="1200" dirty="0"/>
        </a:p>
      </dsp:txBody>
      <dsp:txXfrm>
        <a:off x="6723277" y="982282"/>
        <a:ext cx="955497" cy="1137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A4ED466-560F-41A2-A1FF-6A329B991361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CBBA558-7DA5-4A10-879F-46F64F907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36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Notetaking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Why and how you should take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08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24859"/>
            <a:ext cx="7729728" cy="1188720"/>
          </a:xfrm>
        </p:spPr>
        <p:txBody>
          <a:bodyPr/>
          <a:lstStyle/>
          <a:p>
            <a:r>
              <a:rPr lang="en-US" dirty="0" smtClean="0"/>
              <a:t>Cornell notetaking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797" y="1575136"/>
            <a:ext cx="3817743" cy="4983606"/>
          </a:xfrm>
        </p:spPr>
      </p:pic>
    </p:spTree>
    <p:extLst>
      <p:ext uri="{BB962C8B-B14F-4D97-AF65-F5344CB8AC3E}">
        <p14:creationId xmlns:p14="http://schemas.microsoft.com/office/powerpoint/2010/main" val="297349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249" y="580215"/>
            <a:ext cx="7872152" cy="5912863"/>
          </a:xfrm>
        </p:spPr>
      </p:pic>
    </p:spTree>
    <p:extLst>
      <p:ext uri="{BB962C8B-B14F-4D97-AF65-F5344CB8AC3E}">
        <p14:creationId xmlns:p14="http://schemas.microsoft.com/office/powerpoint/2010/main" val="994600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T-METHOD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56858" y="2244436"/>
            <a:ext cx="4156364" cy="43143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56858" y="5212080"/>
            <a:ext cx="4148051" cy="8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096000" y="5237018"/>
            <a:ext cx="0" cy="1263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68586" y="5345084"/>
            <a:ext cx="153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85561" y="5345084"/>
            <a:ext cx="155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78829" y="2453254"/>
            <a:ext cx="2761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Your Summary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241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0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statistics on forgetting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Without review, 47% of what a person has just learned is forgotten in the first twenty minutes and 62% is forgotten after the first day</a:t>
            </a:r>
          </a:p>
          <a:p>
            <a:r>
              <a:rPr lang="en-US" dirty="0" smtClean="0"/>
              <a:t>After 1 Day- 62% forgotten</a:t>
            </a:r>
          </a:p>
          <a:p>
            <a:r>
              <a:rPr lang="en-US" dirty="0" smtClean="0"/>
              <a:t>After 2 Days- 69% forgotten</a:t>
            </a:r>
          </a:p>
          <a:p>
            <a:r>
              <a:rPr lang="en-US" dirty="0" smtClean="0"/>
              <a:t>After 75 Days-75% forgotten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836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we forget 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17836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24277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listening habits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117218"/>
              </p:ext>
            </p:extLst>
          </p:nvPr>
        </p:nvGraphicFramePr>
        <p:xfrm>
          <a:off x="731520" y="2410691"/>
          <a:ext cx="10407535" cy="384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8283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aid your memory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011328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70019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best strategy for remembering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NOTETAKING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02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notetaking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teacher writes it down, you write it down</a:t>
            </a:r>
          </a:p>
          <a:p>
            <a:r>
              <a:rPr lang="en-US" dirty="0" smtClean="0"/>
              <a:t>Use a three-ring binder with notebook paper</a:t>
            </a:r>
          </a:p>
          <a:p>
            <a:r>
              <a:rPr lang="en-US" dirty="0" smtClean="0"/>
              <a:t>Do not rely on someone else’s notes- you may not understand</a:t>
            </a:r>
          </a:p>
          <a:p>
            <a:r>
              <a:rPr lang="en-US" dirty="0" smtClean="0"/>
              <a:t>Date your notes- add titles and subtitles</a:t>
            </a:r>
          </a:p>
          <a:p>
            <a:r>
              <a:rPr lang="en-US" dirty="0" smtClean="0"/>
              <a:t>Write legibly</a:t>
            </a:r>
          </a:p>
          <a:p>
            <a:r>
              <a:rPr lang="en-US" dirty="0" smtClean="0"/>
              <a:t>Compare notes with a classmate to make sure you didn’t miss anything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02057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Notetaking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Bring and use highlighters</a:t>
            </a:r>
          </a:p>
          <a:p>
            <a:pPr lvl="1"/>
            <a:r>
              <a:rPr lang="en-US" dirty="0" smtClean="0"/>
              <a:t>Look for verbal cues like, “this is important” or “make sure you understand this”</a:t>
            </a:r>
          </a:p>
          <a:p>
            <a:r>
              <a:rPr lang="en-US" dirty="0" smtClean="0"/>
              <a:t>Develop a notetaking method that works for you</a:t>
            </a:r>
          </a:p>
          <a:p>
            <a:pPr lvl="1"/>
            <a:r>
              <a:rPr lang="en-US" dirty="0" smtClean="0"/>
              <a:t>Write on one side of the paper only</a:t>
            </a:r>
          </a:p>
          <a:p>
            <a:pPr lvl="1"/>
            <a:r>
              <a:rPr lang="en-US" dirty="0" smtClean="0"/>
              <a:t>Number and date each page</a:t>
            </a:r>
          </a:p>
          <a:p>
            <a:pPr lvl="1"/>
            <a:r>
              <a:rPr lang="en-US" dirty="0" smtClean="0"/>
              <a:t>Leave blank spaces</a:t>
            </a:r>
          </a:p>
          <a:p>
            <a:pPr lvl="1"/>
            <a:r>
              <a:rPr lang="en-US" dirty="0" smtClean="0"/>
              <a:t>Develop a system of shorthand- abbreviations and symbols</a:t>
            </a:r>
          </a:p>
          <a:p>
            <a:pPr lvl="1"/>
            <a:r>
              <a:rPr lang="en-US" dirty="0" smtClean="0"/>
              <a:t>Never use a sentence when you can use a phrase and never use a phrase when you can use a 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60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take notes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576903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6887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8493</TotalTime>
  <Words>299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Parcel</vt:lpstr>
      <vt:lpstr>Notetaking 101</vt:lpstr>
      <vt:lpstr>The statistics on forgetting</vt:lpstr>
      <vt:lpstr>Reasons we forget </vt:lpstr>
      <vt:lpstr>Bad listening habits</vt:lpstr>
      <vt:lpstr>Ways to aid your memory</vt:lpstr>
      <vt:lpstr>The best strategy for remembering</vt:lpstr>
      <vt:lpstr>Practical notetaking tips</vt:lpstr>
      <vt:lpstr>Notetaking </vt:lpstr>
      <vt:lpstr>HOW TO take notes</vt:lpstr>
      <vt:lpstr>Cornell notetaking</vt:lpstr>
      <vt:lpstr>PowerPoint Presentation</vt:lpstr>
      <vt:lpstr>T-METHOD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Notetaking 101</dc:title>
  <dc:creator>Jessica Mize</dc:creator>
  <cp:lastModifiedBy>Jessica Mize</cp:lastModifiedBy>
  <cp:revision>14</cp:revision>
  <cp:lastPrinted>2018-11-01T18:57:07Z</cp:lastPrinted>
  <dcterms:created xsi:type="dcterms:W3CDTF">2018-10-31T16:16:53Z</dcterms:created>
  <dcterms:modified xsi:type="dcterms:W3CDTF">2018-11-06T13:50:21Z</dcterms:modified>
</cp:coreProperties>
</file>